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61" r:id="rId5"/>
    <p:sldId id="259" r:id="rId6"/>
    <p:sldId id="264" r:id="rId7"/>
    <p:sldId id="260" r:id="rId8"/>
    <p:sldId id="262" r:id="rId9"/>
    <p:sldId id="265" r:id="rId10"/>
    <p:sldId id="266" r:id="rId11"/>
    <p:sldId id="267" r:id="rId12"/>
    <p:sldId id="271" r:id="rId13"/>
    <p:sldId id="268" r:id="rId14"/>
    <p:sldId id="270" r:id="rId15"/>
    <p:sldId id="269" r:id="rId16"/>
    <p:sldId id="275" r:id="rId17"/>
    <p:sldId id="276" r:id="rId18"/>
    <p:sldId id="277" r:id="rId19"/>
    <p:sldId id="272" r:id="rId20"/>
    <p:sldId id="278" r:id="rId21"/>
    <p:sldId id="273" r:id="rId22"/>
    <p:sldId id="279" r:id="rId23"/>
    <p:sldId id="274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D863C-EA9A-4ADD-ABA8-B120812D16B7}" type="doc">
      <dgm:prSet loTypeId="urn:microsoft.com/office/officeart/2005/8/layout/cycle1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E0710F52-8E06-4129-9305-18DE5E20AD73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789B6CB2-FB30-46EF-AC0E-914D9AC1A996}" type="parTrans" cxnId="{72AD685B-9B8B-42D1-B7C0-6E364DB3EA3C}">
      <dgm:prSet/>
      <dgm:spPr/>
      <dgm:t>
        <a:bodyPr/>
        <a:lstStyle/>
        <a:p>
          <a:pPr latinLnBrk="1"/>
          <a:endParaRPr lang="ko-KR" altLang="en-US"/>
        </a:p>
      </dgm:t>
    </dgm:pt>
    <dgm:pt modelId="{ED24301B-5B4D-4997-8431-8D7217EE44A4}" type="sibTrans" cxnId="{72AD685B-9B8B-42D1-B7C0-6E364DB3EA3C}">
      <dgm:prSet/>
      <dgm:spPr/>
      <dgm:t>
        <a:bodyPr/>
        <a:lstStyle/>
        <a:p>
          <a:pPr latinLnBrk="1"/>
          <a:endParaRPr lang="ko-KR" altLang="en-US"/>
        </a:p>
      </dgm:t>
    </dgm:pt>
    <dgm:pt modelId="{E4F23C8B-39A7-4E5A-B584-B115ABAD13B3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77FFA22D-E843-4223-A49A-069F37969C18}" type="parTrans" cxnId="{0F946BA8-9A08-49C0-B014-527911EC50F6}">
      <dgm:prSet/>
      <dgm:spPr/>
      <dgm:t>
        <a:bodyPr/>
        <a:lstStyle/>
        <a:p>
          <a:pPr latinLnBrk="1"/>
          <a:endParaRPr lang="ko-KR" altLang="en-US"/>
        </a:p>
      </dgm:t>
    </dgm:pt>
    <dgm:pt modelId="{770E5A27-E97E-4986-A65C-8B02DCB10DA0}" type="sibTrans" cxnId="{0F946BA8-9A08-49C0-B014-527911EC50F6}">
      <dgm:prSet/>
      <dgm:spPr/>
      <dgm:t>
        <a:bodyPr/>
        <a:lstStyle/>
        <a:p>
          <a:pPr latinLnBrk="1"/>
          <a:endParaRPr lang="ko-KR" altLang="en-US"/>
        </a:p>
      </dgm:t>
    </dgm:pt>
    <dgm:pt modelId="{FA5F8830-0BF3-48DE-A8C7-9007388D0502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64E40B52-AEC7-4E31-BE76-28A16D103C28}" type="parTrans" cxnId="{97A7D39F-E292-4A4D-9203-4BE125FE64F3}">
      <dgm:prSet/>
      <dgm:spPr/>
      <dgm:t>
        <a:bodyPr/>
        <a:lstStyle/>
        <a:p>
          <a:pPr latinLnBrk="1"/>
          <a:endParaRPr lang="ko-KR" altLang="en-US"/>
        </a:p>
      </dgm:t>
    </dgm:pt>
    <dgm:pt modelId="{E5ED3789-FEA9-4FDE-BE1B-F9C610DBFE2A}" type="sibTrans" cxnId="{97A7D39F-E292-4A4D-9203-4BE125FE64F3}">
      <dgm:prSet/>
      <dgm:spPr/>
      <dgm:t>
        <a:bodyPr/>
        <a:lstStyle/>
        <a:p>
          <a:pPr latinLnBrk="1"/>
          <a:endParaRPr lang="ko-KR" altLang="en-US"/>
        </a:p>
      </dgm:t>
    </dgm:pt>
    <dgm:pt modelId="{9D194427-3EC5-4344-AAD2-481C49BA4D53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4220338B-2993-41A4-B5BB-4D7BF6ABE64D}" type="parTrans" cxnId="{DA9A3149-AD5F-41DB-814D-B8F6FBA6FA4A}">
      <dgm:prSet/>
      <dgm:spPr/>
      <dgm:t>
        <a:bodyPr/>
        <a:lstStyle/>
        <a:p>
          <a:pPr latinLnBrk="1"/>
          <a:endParaRPr lang="ko-KR" altLang="en-US"/>
        </a:p>
      </dgm:t>
    </dgm:pt>
    <dgm:pt modelId="{9E689E89-DD55-46E7-91FE-3FB719D77A35}" type="sibTrans" cxnId="{DA9A3149-AD5F-41DB-814D-B8F6FBA6FA4A}">
      <dgm:prSet/>
      <dgm:spPr/>
      <dgm:t>
        <a:bodyPr/>
        <a:lstStyle/>
        <a:p>
          <a:pPr latinLnBrk="1"/>
          <a:endParaRPr lang="ko-KR" altLang="en-US"/>
        </a:p>
      </dgm:t>
    </dgm:pt>
    <dgm:pt modelId="{9D5E9082-E481-4CCF-8325-7233BC020A47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524AE5EE-56BF-4492-A649-238A627DAB98}" type="parTrans" cxnId="{EF344B0E-31FC-4AF5-8221-E588C8174523}">
      <dgm:prSet/>
      <dgm:spPr/>
      <dgm:t>
        <a:bodyPr/>
        <a:lstStyle/>
        <a:p>
          <a:pPr latinLnBrk="1"/>
          <a:endParaRPr lang="ko-KR" altLang="en-US"/>
        </a:p>
      </dgm:t>
    </dgm:pt>
    <dgm:pt modelId="{EE4379B1-F869-4E71-A0A3-F7A7ACF41CCB}" type="sibTrans" cxnId="{EF344B0E-31FC-4AF5-8221-E588C8174523}">
      <dgm:prSet/>
      <dgm:spPr/>
      <dgm:t>
        <a:bodyPr/>
        <a:lstStyle/>
        <a:p>
          <a:pPr latinLnBrk="1"/>
          <a:endParaRPr lang="ko-KR" altLang="en-US"/>
        </a:p>
      </dgm:t>
    </dgm:pt>
    <dgm:pt modelId="{10BB6318-F55F-4D06-B33F-72A6FD0206AE}" type="pres">
      <dgm:prSet presAssocID="{225D863C-EA9A-4ADD-ABA8-B120812D16B7}" presName="cycle" presStyleCnt="0">
        <dgm:presLayoutVars>
          <dgm:dir/>
          <dgm:resizeHandles val="exact"/>
        </dgm:presLayoutVars>
      </dgm:prSet>
      <dgm:spPr/>
    </dgm:pt>
    <dgm:pt modelId="{9F24A715-8AD5-4D9C-ACDE-7BC4F204F766}" type="pres">
      <dgm:prSet presAssocID="{E0710F52-8E06-4129-9305-18DE5E20AD73}" presName="dummy" presStyleCnt="0"/>
      <dgm:spPr/>
    </dgm:pt>
    <dgm:pt modelId="{BEE65EEB-0542-40CA-B8C3-357729413B26}" type="pres">
      <dgm:prSet presAssocID="{E0710F52-8E06-4129-9305-18DE5E20AD73}" presName="node" presStyleLbl="revTx" presStyleIdx="0" presStyleCnt="5">
        <dgm:presLayoutVars>
          <dgm:bulletEnabled val="1"/>
        </dgm:presLayoutVars>
      </dgm:prSet>
      <dgm:spPr/>
    </dgm:pt>
    <dgm:pt modelId="{11701EF5-EF6E-4193-827E-F37645D5A872}" type="pres">
      <dgm:prSet presAssocID="{ED24301B-5B4D-4997-8431-8D7217EE44A4}" presName="sibTrans" presStyleLbl="node1" presStyleIdx="0" presStyleCnt="5"/>
      <dgm:spPr/>
    </dgm:pt>
    <dgm:pt modelId="{A9E7E093-49BE-4FD8-875E-071310AA5510}" type="pres">
      <dgm:prSet presAssocID="{E4F23C8B-39A7-4E5A-B584-B115ABAD13B3}" presName="dummy" presStyleCnt="0"/>
      <dgm:spPr/>
    </dgm:pt>
    <dgm:pt modelId="{4D43C7A3-5B99-4756-BA13-6FBEF079BEC3}" type="pres">
      <dgm:prSet presAssocID="{E4F23C8B-39A7-4E5A-B584-B115ABAD13B3}" presName="node" presStyleLbl="revTx" presStyleIdx="1" presStyleCnt="5">
        <dgm:presLayoutVars>
          <dgm:bulletEnabled val="1"/>
        </dgm:presLayoutVars>
      </dgm:prSet>
      <dgm:spPr/>
    </dgm:pt>
    <dgm:pt modelId="{85AEF18E-683D-499F-A374-27305465DE10}" type="pres">
      <dgm:prSet presAssocID="{770E5A27-E97E-4986-A65C-8B02DCB10DA0}" presName="sibTrans" presStyleLbl="node1" presStyleIdx="1" presStyleCnt="5"/>
      <dgm:spPr/>
    </dgm:pt>
    <dgm:pt modelId="{B6646D5D-26E3-4D3F-855D-3D0E81DE1848}" type="pres">
      <dgm:prSet presAssocID="{FA5F8830-0BF3-48DE-A8C7-9007388D0502}" presName="dummy" presStyleCnt="0"/>
      <dgm:spPr/>
    </dgm:pt>
    <dgm:pt modelId="{9227E340-1D12-4F3D-B45D-FFE42C8A17F2}" type="pres">
      <dgm:prSet presAssocID="{FA5F8830-0BF3-48DE-A8C7-9007388D0502}" presName="node" presStyleLbl="revTx" presStyleIdx="2" presStyleCnt="5">
        <dgm:presLayoutVars>
          <dgm:bulletEnabled val="1"/>
        </dgm:presLayoutVars>
      </dgm:prSet>
      <dgm:spPr/>
    </dgm:pt>
    <dgm:pt modelId="{90CF3469-D567-49EA-A8BE-7F4D2067FFB2}" type="pres">
      <dgm:prSet presAssocID="{E5ED3789-FEA9-4FDE-BE1B-F9C610DBFE2A}" presName="sibTrans" presStyleLbl="node1" presStyleIdx="2" presStyleCnt="5"/>
      <dgm:spPr/>
    </dgm:pt>
    <dgm:pt modelId="{2C8004C6-B449-4D09-92AD-B608F2553A68}" type="pres">
      <dgm:prSet presAssocID="{9D194427-3EC5-4344-AAD2-481C49BA4D53}" presName="dummy" presStyleCnt="0"/>
      <dgm:spPr/>
    </dgm:pt>
    <dgm:pt modelId="{03726CC4-146B-4F3B-A90E-BF4FB333F34B}" type="pres">
      <dgm:prSet presAssocID="{9D194427-3EC5-4344-AAD2-481C49BA4D53}" presName="node" presStyleLbl="revTx" presStyleIdx="3" presStyleCnt="5">
        <dgm:presLayoutVars>
          <dgm:bulletEnabled val="1"/>
        </dgm:presLayoutVars>
      </dgm:prSet>
      <dgm:spPr/>
    </dgm:pt>
    <dgm:pt modelId="{F77B84D6-B12D-4F80-9634-01767E41E670}" type="pres">
      <dgm:prSet presAssocID="{9E689E89-DD55-46E7-91FE-3FB719D77A35}" presName="sibTrans" presStyleLbl="node1" presStyleIdx="3" presStyleCnt="5"/>
      <dgm:spPr/>
    </dgm:pt>
    <dgm:pt modelId="{844D084F-7FCA-4504-8044-4DB615927556}" type="pres">
      <dgm:prSet presAssocID="{9D5E9082-E481-4CCF-8325-7233BC020A47}" presName="dummy" presStyleCnt="0"/>
      <dgm:spPr/>
    </dgm:pt>
    <dgm:pt modelId="{5FFBCDF2-5CE4-47CD-8F7C-2B6373C1E452}" type="pres">
      <dgm:prSet presAssocID="{9D5E9082-E481-4CCF-8325-7233BC020A47}" presName="node" presStyleLbl="revTx" presStyleIdx="4" presStyleCnt="5">
        <dgm:presLayoutVars>
          <dgm:bulletEnabled val="1"/>
        </dgm:presLayoutVars>
      </dgm:prSet>
      <dgm:spPr/>
    </dgm:pt>
    <dgm:pt modelId="{ADE02FCC-C92D-4F43-8F3B-FE5BBDC5C6C1}" type="pres">
      <dgm:prSet presAssocID="{EE4379B1-F869-4E71-A0A3-F7A7ACF41CCB}" presName="sibTrans" presStyleLbl="node1" presStyleIdx="4" presStyleCnt="5"/>
      <dgm:spPr/>
    </dgm:pt>
  </dgm:ptLst>
  <dgm:cxnLst>
    <dgm:cxn modelId="{B447FAC2-016B-4C58-BD69-A3D2E94910C1}" type="presOf" srcId="{FA5F8830-0BF3-48DE-A8C7-9007388D0502}" destId="{9227E340-1D12-4F3D-B45D-FFE42C8A17F2}" srcOrd="0" destOrd="0" presId="urn:microsoft.com/office/officeart/2005/8/layout/cycle1"/>
    <dgm:cxn modelId="{72AD685B-9B8B-42D1-B7C0-6E364DB3EA3C}" srcId="{225D863C-EA9A-4ADD-ABA8-B120812D16B7}" destId="{E0710F52-8E06-4129-9305-18DE5E20AD73}" srcOrd="0" destOrd="0" parTransId="{789B6CB2-FB30-46EF-AC0E-914D9AC1A996}" sibTransId="{ED24301B-5B4D-4997-8431-8D7217EE44A4}"/>
    <dgm:cxn modelId="{DA9A3149-AD5F-41DB-814D-B8F6FBA6FA4A}" srcId="{225D863C-EA9A-4ADD-ABA8-B120812D16B7}" destId="{9D194427-3EC5-4344-AAD2-481C49BA4D53}" srcOrd="3" destOrd="0" parTransId="{4220338B-2993-41A4-B5BB-4D7BF6ABE64D}" sibTransId="{9E689E89-DD55-46E7-91FE-3FB719D77A35}"/>
    <dgm:cxn modelId="{EF344B0E-31FC-4AF5-8221-E588C8174523}" srcId="{225D863C-EA9A-4ADD-ABA8-B120812D16B7}" destId="{9D5E9082-E481-4CCF-8325-7233BC020A47}" srcOrd="4" destOrd="0" parTransId="{524AE5EE-56BF-4492-A649-238A627DAB98}" sibTransId="{EE4379B1-F869-4E71-A0A3-F7A7ACF41CCB}"/>
    <dgm:cxn modelId="{D7871AD1-3151-4CFE-8F00-28A58A10CCBB}" type="presOf" srcId="{770E5A27-E97E-4986-A65C-8B02DCB10DA0}" destId="{85AEF18E-683D-499F-A374-27305465DE10}" srcOrd="0" destOrd="0" presId="urn:microsoft.com/office/officeart/2005/8/layout/cycle1"/>
    <dgm:cxn modelId="{085A6559-0D95-407A-81F0-0DB30C9BD115}" type="presOf" srcId="{9D5E9082-E481-4CCF-8325-7233BC020A47}" destId="{5FFBCDF2-5CE4-47CD-8F7C-2B6373C1E452}" srcOrd="0" destOrd="0" presId="urn:microsoft.com/office/officeart/2005/8/layout/cycle1"/>
    <dgm:cxn modelId="{F61FB1BE-7B51-4294-BBF0-2A9AA425F946}" type="presOf" srcId="{E5ED3789-FEA9-4FDE-BE1B-F9C610DBFE2A}" destId="{90CF3469-D567-49EA-A8BE-7F4D2067FFB2}" srcOrd="0" destOrd="0" presId="urn:microsoft.com/office/officeart/2005/8/layout/cycle1"/>
    <dgm:cxn modelId="{97A7D39F-E292-4A4D-9203-4BE125FE64F3}" srcId="{225D863C-EA9A-4ADD-ABA8-B120812D16B7}" destId="{FA5F8830-0BF3-48DE-A8C7-9007388D0502}" srcOrd="2" destOrd="0" parTransId="{64E40B52-AEC7-4E31-BE76-28A16D103C28}" sibTransId="{E5ED3789-FEA9-4FDE-BE1B-F9C610DBFE2A}"/>
    <dgm:cxn modelId="{9AFE09CD-E276-467E-AF53-BFA4A3F3AC9F}" type="presOf" srcId="{E0710F52-8E06-4129-9305-18DE5E20AD73}" destId="{BEE65EEB-0542-40CA-B8C3-357729413B26}" srcOrd="0" destOrd="0" presId="urn:microsoft.com/office/officeart/2005/8/layout/cycle1"/>
    <dgm:cxn modelId="{01413FF4-5E29-415A-BCF4-D7772AA2B8ED}" type="presOf" srcId="{EE4379B1-F869-4E71-A0A3-F7A7ACF41CCB}" destId="{ADE02FCC-C92D-4F43-8F3B-FE5BBDC5C6C1}" srcOrd="0" destOrd="0" presId="urn:microsoft.com/office/officeart/2005/8/layout/cycle1"/>
    <dgm:cxn modelId="{5E6024D6-07F6-4790-951F-6EC5BBD5CCEA}" type="presOf" srcId="{ED24301B-5B4D-4997-8431-8D7217EE44A4}" destId="{11701EF5-EF6E-4193-827E-F37645D5A872}" srcOrd="0" destOrd="0" presId="urn:microsoft.com/office/officeart/2005/8/layout/cycle1"/>
    <dgm:cxn modelId="{C279EA45-755F-4A95-B4CE-460217482B71}" type="presOf" srcId="{9D194427-3EC5-4344-AAD2-481C49BA4D53}" destId="{03726CC4-146B-4F3B-A90E-BF4FB333F34B}" srcOrd="0" destOrd="0" presId="urn:microsoft.com/office/officeart/2005/8/layout/cycle1"/>
    <dgm:cxn modelId="{0F946BA8-9A08-49C0-B014-527911EC50F6}" srcId="{225D863C-EA9A-4ADD-ABA8-B120812D16B7}" destId="{E4F23C8B-39A7-4E5A-B584-B115ABAD13B3}" srcOrd="1" destOrd="0" parTransId="{77FFA22D-E843-4223-A49A-069F37969C18}" sibTransId="{770E5A27-E97E-4986-A65C-8B02DCB10DA0}"/>
    <dgm:cxn modelId="{29B3B538-A10A-4BAE-B59F-76DABD095693}" type="presOf" srcId="{E4F23C8B-39A7-4E5A-B584-B115ABAD13B3}" destId="{4D43C7A3-5B99-4756-BA13-6FBEF079BEC3}" srcOrd="0" destOrd="0" presId="urn:microsoft.com/office/officeart/2005/8/layout/cycle1"/>
    <dgm:cxn modelId="{CD980C15-612F-45C8-8850-5225600B941E}" type="presOf" srcId="{225D863C-EA9A-4ADD-ABA8-B120812D16B7}" destId="{10BB6318-F55F-4D06-B33F-72A6FD0206AE}" srcOrd="0" destOrd="0" presId="urn:microsoft.com/office/officeart/2005/8/layout/cycle1"/>
    <dgm:cxn modelId="{C6F91B26-19E4-4D75-82AD-15D55525D696}" type="presOf" srcId="{9E689E89-DD55-46E7-91FE-3FB719D77A35}" destId="{F77B84D6-B12D-4F80-9634-01767E41E670}" srcOrd="0" destOrd="0" presId="urn:microsoft.com/office/officeart/2005/8/layout/cycle1"/>
    <dgm:cxn modelId="{5C6B90A2-562F-4E7E-B733-3076EA768219}" type="presParOf" srcId="{10BB6318-F55F-4D06-B33F-72A6FD0206AE}" destId="{9F24A715-8AD5-4D9C-ACDE-7BC4F204F766}" srcOrd="0" destOrd="0" presId="urn:microsoft.com/office/officeart/2005/8/layout/cycle1"/>
    <dgm:cxn modelId="{2A691C7B-2E82-4897-A5AF-D9BEDADA5ACC}" type="presParOf" srcId="{10BB6318-F55F-4D06-B33F-72A6FD0206AE}" destId="{BEE65EEB-0542-40CA-B8C3-357729413B26}" srcOrd="1" destOrd="0" presId="urn:microsoft.com/office/officeart/2005/8/layout/cycle1"/>
    <dgm:cxn modelId="{4BB7BB26-C070-43C9-A229-848EDF6DD90F}" type="presParOf" srcId="{10BB6318-F55F-4D06-B33F-72A6FD0206AE}" destId="{11701EF5-EF6E-4193-827E-F37645D5A872}" srcOrd="2" destOrd="0" presId="urn:microsoft.com/office/officeart/2005/8/layout/cycle1"/>
    <dgm:cxn modelId="{0C18084F-9174-41D6-8B58-9670862C65DB}" type="presParOf" srcId="{10BB6318-F55F-4D06-B33F-72A6FD0206AE}" destId="{A9E7E093-49BE-4FD8-875E-071310AA5510}" srcOrd="3" destOrd="0" presId="urn:microsoft.com/office/officeart/2005/8/layout/cycle1"/>
    <dgm:cxn modelId="{E732D386-268E-4FF4-A9FC-62E9215296B9}" type="presParOf" srcId="{10BB6318-F55F-4D06-B33F-72A6FD0206AE}" destId="{4D43C7A3-5B99-4756-BA13-6FBEF079BEC3}" srcOrd="4" destOrd="0" presId="urn:microsoft.com/office/officeart/2005/8/layout/cycle1"/>
    <dgm:cxn modelId="{8F5D38D1-80C4-40D2-8CFF-AA333E07AA50}" type="presParOf" srcId="{10BB6318-F55F-4D06-B33F-72A6FD0206AE}" destId="{85AEF18E-683D-499F-A374-27305465DE10}" srcOrd="5" destOrd="0" presId="urn:microsoft.com/office/officeart/2005/8/layout/cycle1"/>
    <dgm:cxn modelId="{51A74242-D5CE-4AC6-BF6C-DCEC0DE3C423}" type="presParOf" srcId="{10BB6318-F55F-4D06-B33F-72A6FD0206AE}" destId="{B6646D5D-26E3-4D3F-855D-3D0E81DE1848}" srcOrd="6" destOrd="0" presId="urn:microsoft.com/office/officeart/2005/8/layout/cycle1"/>
    <dgm:cxn modelId="{52DEF579-20C8-4749-85E4-847493176294}" type="presParOf" srcId="{10BB6318-F55F-4D06-B33F-72A6FD0206AE}" destId="{9227E340-1D12-4F3D-B45D-FFE42C8A17F2}" srcOrd="7" destOrd="0" presId="urn:microsoft.com/office/officeart/2005/8/layout/cycle1"/>
    <dgm:cxn modelId="{FBEBF09B-6C6D-4483-8D5B-D5DAFBD86CAB}" type="presParOf" srcId="{10BB6318-F55F-4D06-B33F-72A6FD0206AE}" destId="{90CF3469-D567-49EA-A8BE-7F4D2067FFB2}" srcOrd="8" destOrd="0" presId="urn:microsoft.com/office/officeart/2005/8/layout/cycle1"/>
    <dgm:cxn modelId="{EF413C5D-3F00-41AC-BE60-FE142B0788BA}" type="presParOf" srcId="{10BB6318-F55F-4D06-B33F-72A6FD0206AE}" destId="{2C8004C6-B449-4D09-92AD-B608F2553A68}" srcOrd="9" destOrd="0" presId="urn:microsoft.com/office/officeart/2005/8/layout/cycle1"/>
    <dgm:cxn modelId="{3590CB0C-40EF-41DC-AE34-771C60032EDB}" type="presParOf" srcId="{10BB6318-F55F-4D06-B33F-72A6FD0206AE}" destId="{03726CC4-146B-4F3B-A90E-BF4FB333F34B}" srcOrd="10" destOrd="0" presId="urn:microsoft.com/office/officeart/2005/8/layout/cycle1"/>
    <dgm:cxn modelId="{04EC7CCA-B2F5-4968-B69F-23D199723834}" type="presParOf" srcId="{10BB6318-F55F-4D06-B33F-72A6FD0206AE}" destId="{F77B84D6-B12D-4F80-9634-01767E41E670}" srcOrd="11" destOrd="0" presId="urn:microsoft.com/office/officeart/2005/8/layout/cycle1"/>
    <dgm:cxn modelId="{D0888DCA-E525-45EF-AF2D-8D97A17BAE6F}" type="presParOf" srcId="{10BB6318-F55F-4D06-B33F-72A6FD0206AE}" destId="{844D084F-7FCA-4504-8044-4DB615927556}" srcOrd="12" destOrd="0" presId="urn:microsoft.com/office/officeart/2005/8/layout/cycle1"/>
    <dgm:cxn modelId="{B71ADA58-3171-4C68-AA1C-AB0729EB0647}" type="presParOf" srcId="{10BB6318-F55F-4D06-B33F-72A6FD0206AE}" destId="{5FFBCDF2-5CE4-47CD-8F7C-2B6373C1E452}" srcOrd="13" destOrd="0" presId="urn:microsoft.com/office/officeart/2005/8/layout/cycle1"/>
    <dgm:cxn modelId="{CE8C4246-CD12-457C-A1AF-8DD869813D01}" type="presParOf" srcId="{10BB6318-F55F-4D06-B33F-72A6FD0206AE}" destId="{ADE02FCC-C92D-4F43-8F3B-FE5BBDC5C6C1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122AE-4590-41D2-ADA7-77C3DA2C83D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3C45EF-1F5B-43CB-A199-16667FDD2923}">
      <dgm:prSet phldrT="[텍스트]"/>
      <dgm:spPr/>
      <dgm:t>
        <a:bodyPr/>
        <a:lstStyle/>
        <a:p>
          <a:pPr latinLnBrk="1"/>
          <a:r>
            <a:rPr lang="ko-KR" altLang="en-US" dirty="0" smtClean="0"/>
            <a:t>아이디어</a:t>
          </a:r>
          <a:endParaRPr lang="ko-KR" altLang="en-US" dirty="0"/>
        </a:p>
      </dgm:t>
    </dgm:pt>
    <dgm:pt modelId="{B09F4A77-12A2-413F-94CD-809DABD509B1}" type="parTrans" cxnId="{CEF4B355-0BB6-44E9-B2CE-AE13D9FAD111}">
      <dgm:prSet/>
      <dgm:spPr/>
      <dgm:t>
        <a:bodyPr/>
        <a:lstStyle/>
        <a:p>
          <a:pPr latinLnBrk="1"/>
          <a:endParaRPr lang="ko-KR" altLang="en-US"/>
        </a:p>
      </dgm:t>
    </dgm:pt>
    <dgm:pt modelId="{DC1B1BD8-B22C-43FE-B223-C85FBBD9DD32}" type="sibTrans" cxnId="{CEF4B355-0BB6-44E9-B2CE-AE13D9FAD111}">
      <dgm:prSet/>
      <dgm:spPr/>
      <dgm:t>
        <a:bodyPr/>
        <a:lstStyle/>
        <a:p>
          <a:pPr latinLnBrk="1"/>
          <a:endParaRPr lang="ko-KR" altLang="en-US"/>
        </a:p>
      </dgm:t>
    </dgm:pt>
    <dgm:pt modelId="{B537F37D-DA27-4D41-A327-50994D1EC4FC}">
      <dgm:prSet phldrT="[텍스트]"/>
      <dgm:spPr/>
      <dgm:t>
        <a:bodyPr/>
        <a:lstStyle/>
        <a:p>
          <a:pPr latinLnBrk="1"/>
          <a:r>
            <a:rPr lang="ko-KR" altLang="en-US" dirty="0" smtClean="0"/>
            <a:t>시작</a:t>
          </a:r>
          <a:endParaRPr lang="ko-KR" altLang="en-US" dirty="0"/>
        </a:p>
      </dgm:t>
    </dgm:pt>
    <dgm:pt modelId="{A3898DA2-82DF-48AB-8903-393E1484F2A4}" type="parTrans" cxnId="{08033659-0C82-457A-8C14-B41EDDD4411C}">
      <dgm:prSet/>
      <dgm:spPr/>
      <dgm:t>
        <a:bodyPr/>
        <a:lstStyle/>
        <a:p>
          <a:pPr latinLnBrk="1"/>
          <a:endParaRPr lang="ko-KR" altLang="en-US"/>
        </a:p>
      </dgm:t>
    </dgm:pt>
    <dgm:pt modelId="{B3FE5BCF-7C47-4086-875B-2F7410BA322E}" type="sibTrans" cxnId="{08033659-0C82-457A-8C14-B41EDDD4411C}">
      <dgm:prSet/>
      <dgm:spPr/>
      <dgm:t>
        <a:bodyPr/>
        <a:lstStyle/>
        <a:p>
          <a:pPr latinLnBrk="1"/>
          <a:endParaRPr lang="ko-KR" altLang="en-US"/>
        </a:p>
      </dgm:t>
    </dgm:pt>
    <dgm:pt modelId="{C5A973BD-BEE3-4699-A297-732A0253D4C6}">
      <dgm:prSet phldrT="[텍스트]"/>
      <dgm:spPr/>
      <dgm:t>
        <a:bodyPr/>
        <a:lstStyle/>
        <a:p>
          <a:pPr latinLnBrk="1"/>
          <a:r>
            <a:rPr lang="ko-KR" altLang="en-US" dirty="0" smtClean="0"/>
            <a:t>계획수립</a:t>
          </a:r>
          <a:endParaRPr lang="ko-KR" altLang="en-US" dirty="0"/>
        </a:p>
      </dgm:t>
    </dgm:pt>
    <dgm:pt modelId="{FC533BCD-8A9B-4988-97DF-65EED249ADB4}" type="parTrans" cxnId="{E61A7170-C67D-42FF-927A-2D454B3784AC}">
      <dgm:prSet/>
      <dgm:spPr/>
      <dgm:t>
        <a:bodyPr/>
        <a:lstStyle/>
        <a:p>
          <a:pPr latinLnBrk="1"/>
          <a:endParaRPr lang="ko-KR" altLang="en-US"/>
        </a:p>
      </dgm:t>
    </dgm:pt>
    <dgm:pt modelId="{D9484DCE-D3FA-4DBA-9D40-B9780124C6E1}" type="sibTrans" cxnId="{E61A7170-C67D-42FF-927A-2D454B3784AC}">
      <dgm:prSet/>
      <dgm:spPr/>
      <dgm:t>
        <a:bodyPr/>
        <a:lstStyle/>
        <a:p>
          <a:pPr latinLnBrk="1"/>
          <a:endParaRPr lang="ko-KR" altLang="en-US"/>
        </a:p>
      </dgm:t>
    </dgm:pt>
    <dgm:pt modelId="{A6BC3D81-F561-45FD-8699-61C143373EC9}">
      <dgm:prSet phldrT="[텍스트]"/>
      <dgm:spPr/>
      <dgm:t>
        <a:bodyPr/>
        <a:lstStyle/>
        <a:p>
          <a:pPr latinLnBrk="1"/>
          <a:r>
            <a:rPr lang="ko-KR" altLang="en-US" dirty="0" smtClean="0"/>
            <a:t>실행</a:t>
          </a:r>
          <a:endParaRPr lang="ko-KR" altLang="en-US" dirty="0"/>
        </a:p>
      </dgm:t>
    </dgm:pt>
    <dgm:pt modelId="{D346DB2C-A530-4745-9779-7A676806D95D}" type="parTrans" cxnId="{D9EC9D24-CA6D-4670-A694-868CF1F24FFA}">
      <dgm:prSet/>
      <dgm:spPr/>
      <dgm:t>
        <a:bodyPr/>
        <a:lstStyle/>
        <a:p>
          <a:pPr latinLnBrk="1"/>
          <a:endParaRPr lang="ko-KR" altLang="en-US"/>
        </a:p>
      </dgm:t>
    </dgm:pt>
    <dgm:pt modelId="{934A031B-8BEC-43EB-8AAD-29ACC6E83B3A}" type="sibTrans" cxnId="{D9EC9D24-CA6D-4670-A694-868CF1F24FFA}">
      <dgm:prSet/>
      <dgm:spPr/>
      <dgm:t>
        <a:bodyPr/>
        <a:lstStyle/>
        <a:p>
          <a:pPr latinLnBrk="1"/>
          <a:endParaRPr lang="ko-KR" altLang="en-US"/>
        </a:p>
      </dgm:t>
    </dgm:pt>
    <dgm:pt modelId="{F48AC605-E7BF-4BC1-8733-E42673E20472}">
      <dgm:prSet phldrT="[텍스트]"/>
      <dgm:spPr/>
      <dgm:t>
        <a:bodyPr/>
        <a:lstStyle/>
        <a:p>
          <a:pPr latinLnBrk="1"/>
          <a:r>
            <a:rPr lang="ko-KR" altLang="en-US" dirty="0" smtClean="0"/>
            <a:t>검증</a:t>
          </a:r>
          <a:endParaRPr lang="ko-KR" altLang="en-US" dirty="0"/>
        </a:p>
      </dgm:t>
    </dgm:pt>
    <dgm:pt modelId="{02062BD1-ACFA-4D02-8A73-41496690A76F}" type="parTrans" cxnId="{BCE9BB5C-AB8D-4C9E-B8BE-A6E4D7BE3843}">
      <dgm:prSet/>
      <dgm:spPr/>
      <dgm:t>
        <a:bodyPr/>
        <a:lstStyle/>
        <a:p>
          <a:pPr latinLnBrk="1"/>
          <a:endParaRPr lang="ko-KR" altLang="en-US"/>
        </a:p>
      </dgm:t>
    </dgm:pt>
    <dgm:pt modelId="{8B1B4835-2D77-4D6C-95E4-8A6058C85DC8}" type="sibTrans" cxnId="{BCE9BB5C-AB8D-4C9E-B8BE-A6E4D7BE3843}">
      <dgm:prSet/>
      <dgm:spPr/>
      <dgm:t>
        <a:bodyPr/>
        <a:lstStyle/>
        <a:p>
          <a:pPr latinLnBrk="1"/>
          <a:endParaRPr lang="ko-KR" altLang="en-US"/>
        </a:p>
      </dgm:t>
    </dgm:pt>
    <dgm:pt modelId="{E768B334-886D-48E3-8731-AD5A2CE0E004}">
      <dgm:prSet phldrT="[텍스트]"/>
      <dgm:spPr/>
      <dgm:t>
        <a:bodyPr/>
        <a:lstStyle/>
        <a:p>
          <a:pPr latinLnBrk="1"/>
          <a:r>
            <a:rPr lang="ko-KR" altLang="en-US" dirty="0" smtClean="0"/>
            <a:t>결과</a:t>
          </a:r>
          <a:endParaRPr lang="ko-KR" altLang="en-US" dirty="0"/>
        </a:p>
      </dgm:t>
    </dgm:pt>
    <dgm:pt modelId="{F8BB70EF-B673-4F4E-AECC-6495DF1C4821}" type="parTrans" cxnId="{7248EF69-8886-4839-8F11-AC7BF9365DA1}">
      <dgm:prSet/>
      <dgm:spPr/>
      <dgm:t>
        <a:bodyPr/>
        <a:lstStyle/>
        <a:p>
          <a:pPr latinLnBrk="1"/>
          <a:endParaRPr lang="ko-KR" altLang="en-US"/>
        </a:p>
      </dgm:t>
    </dgm:pt>
    <dgm:pt modelId="{E571AC30-0CAA-44A2-8787-BCC63CDC5C60}" type="sibTrans" cxnId="{7248EF69-8886-4839-8F11-AC7BF9365DA1}">
      <dgm:prSet/>
      <dgm:spPr/>
      <dgm:t>
        <a:bodyPr/>
        <a:lstStyle/>
        <a:p>
          <a:pPr latinLnBrk="1"/>
          <a:endParaRPr lang="ko-KR" altLang="en-US"/>
        </a:p>
      </dgm:t>
    </dgm:pt>
    <dgm:pt modelId="{DAEA3853-B550-4219-B873-DF1499125CFF}" type="pres">
      <dgm:prSet presAssocID="{911122AE-4590-41D2-ADA7-77C3DA2C83D9}" presName="Name0" presStyleCnt="0">
        <dgm:presLayoutVars>
          <dgm:dir/>
          <dgm:animLvl val="lvl"/>
          <dgm:resizeHandles val="exact"/>
        </dgm:presLayoutVars>
      </dgm:prSet>
      <dgm:spPr/>
    </dgm:pt>
    <dgm:pt modelId="{8838A9BE-642E-45D1-A397-2D8988171183}" type="pres">
      <dgm:prSet presAssocID="{BB3C45EF-1F5B-43CB-A199-16667FDD292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7AB7B4C-84E0-46BB-8675-28925D93356B}" type="pres">
      <dgm:prSet presAssocID="{DC1B1BD8-B22C-43FE-B223-C85FBBD9DD32}" presName="parTxOnlySpace" presStyleCnt="0"/>
      <dgm:spPr/>
    </dgm:pt>
    <dgm:pt modelId="{C0E64057-6289-474F-A525-0A4D5A5C8FD6}" type="pres">
      <dgm:prSet presAssocID="{B537F37D-DA27-4D41-A327-50994D1EC4FC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5897771-D80B-4DD6-9ECD-EE3FAA83662D}" type="pres">
      <dgm:prSet presAssocID="{B3FE5BCF-7C47-4086-875B-2F7410BA322E}" presName="parTxOnlySpace" presStyleCnt="0"/>
      <dgm:spPr/>
    </dgm:pt>
    <dgm:pt modelId="{78611443-CCB5-4697-A5B3-EC0A67437846}" type="pres">
      <dgm:prSet presAssocID="{C5A973BD-BEE3-4699-A297-732A0253D4C6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581B86F-22D2-4E75-8CF2-3719CDF91910}" type="pres">
      <dgm:prSet presAssocID="{D9484DCE-D3FA-4DBA-9D40-B9780124C6E1}" presName="parTxOnlySpace" presStyleCnt="0"/>
      <dgm:spPr/>
    </dgm:pt>
    <dgm:pt modelId="{FC33C6D1-987B-4DDE-B32B-83D2D0401F6F}" type="pres">
      <dgm:prSet presAssocID="{A6BC3D81-F561-45FD-8699-61C143373EC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4C420E-7FE9-4CD0-815C-BD5E32C070BF}" type="pres">
      <dgm:prSet presAssocID="{934A031B-8BEC-43EB-8AAD-29ACC6E83B3A}" presName="parTxOnlySpace" presStyleCnt="0"/>
      <dgm:spPr/>
    </dgm:pt>
    <dgm:pt modelId="{8633FD51-61CA-4117-A525-47E819C2ECEF}" type="pres">
      <dgm:prSet presAssocID="{F48AC605-E7BF-4BC1-8733-E42673E20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DC0E528-BEFF-4B00-AE8E-F3B91AAF2BA8}" type="pres">
      <dgm:prSet presAssocID="{8B1B4835-2D77-4D6C-95E4-8A6058C85DC8}" presName="parTxOnlySpace" presStyleCnt="0"/>
      <dgm:spPr/>
    </dgm:pt>
    <dgm:pt modelId="{883619E7-2485-452C-B506-C54415B7535A}" type="pres">
      <dgm:prSet presAssocID="{E768B334-886D-48E3-8731-AD5A2CE0E00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EF4B355-0BB6-44E9-B2CE-AE13D9FAD111}" srcId="{911122AE-4590-41D2-ADA7-77C3DA2C83D9}" destId="{BB3C45EF-1F5B-43CB-A199-16667FDD2923}" srcOrd="0" destOrd="0" parTransId="{B09F4A77-12A2-413F-94CD-809DABD509B1}" sibTransId="{DC1B1BD8-B22C-43FE-B223-C85FBBD9DD32}"/>
    <dgm:cxn modelId="{9A34475C-8223-4299-905F-304BB8BAFB54}" type="presOf" srcId="{C5A973BD-BEE3-4699-A297-732A0253D4C6}" destId="{78611443-CCB5-4697-A5B3-EC0A67437846}" srcOrd="0" destOrd="0" presId="urn:microsoft.com/office/officeart/2005/8/layout/chevron1"/>
    <dgm:cxn modelId="{5736F167-963C-4E73-AF8A-3BD2C21C59C5}" type="presOf" srcId="{911122AE-4590-41D2-ADA7-77C3DA2C83D9}" destId="{DAEA3853-B550-4219-B873-DF1499125CFF}" srcOrd="0" destOrd="0" presId="urn:microsoft.com/office/officeart/2005/8/layout/chevron1"/>
    <dgm:cxn modelId="{D9EC9D24-CA6D-4670-A694-868CF1F24FFA}" srcId="{911122AE-4590-41D2-ADA7-77C3DA2C83D9}" destId="{A6BC3D81-F561-45FD-8699-61C143373EC9}" srcOrd="3" destOrd="0" parTransId="{D346DB2C-A530-4745-9779-7A676806D95D}" sibTransId="{934A031B-8BEC-43EB-8AAD-29ACC6E83B3A}"/>
    <dgm:cxn modelId="{BCE9BB5C-AB8D-4C9E-B8BE-A6E4D7BE3843}" srcId="{911122AE-4590-41D2-ADA7-77C3DA2C83D9}" destId="{F48AC605-E7BF-4BC1-8733-E42673E20472}" srcOrd="4" destOrd="0" parTransId="{02062BD1-ACFA-4D02-8A73-41496690A76F}" sibTransId="{8B1B4835-2D77-4D6C-95E4-8A6058C85DC8}"/>
    <dgm:cxn modelId="{08033659-0C82-457A-8C14-B41EDDD4411C}" srcId="{911122AE-4590-41D2-ADA7-77C3DA2C83D9}" destId="{B537F37D-DA27-4D41-A327-50994D1EC4FC}" srcOrd="1" destOrd="0" parTransId="{A3898DA2-82DF-48AB-8903-393E1484F2A4}" sibTransId="{B3FE5BCF-7C47-4086-875B-2F7410BA322E}"/>
    <dgm:cxn modelId="{F87402FA-ED1F-40B1-9E14-8EB532EEA852}" type="presOf" srcId="{F48AC605-E7BF-4BC1-8733-E42673E20472}" destId="{8633FD51-61CA-4117-A525-47E819C2ECEF}" srcOrd="0" destOrd="0" presId="urn:microsoft.com/office/officeart/2005/8/layout/chevron1"/>
    <dgm:cxn modelId="{98079FEB-590C-4A14-AD56-238CCF18D284}" type="presOf" srcId="{B537F37D-DA27-4D41-A327-50994D1EC4FC}" destId="{C0E64057-6289-474F-A525-0A4D5A5C8FD6}" srcOrd="0" destOrd="0" presId="urn:microsoft.com/office/officeart/2005/8/layout/chevron1"/>
    <dgm:cxn modelId="{1FDD3102-4356-48B8-B4C5-9DD5AEE0FAB7}" type="presOf" srcId="{E768B334-886D-48E3-8731-AD5A2CE0E004}" destId="{883619E7-2485-452C-B506-C54415B7535A}" srcOrd="0" destOrd="0" presId="urn:microsoft.com/office/officeart/2005/8/layout/chevron1"/>
    <dgm:cxn modelId="{40160CDB-2AE3-4EB7-9BE2-047F88B9B964}" type="presOf" srcId="{BB3C45EF-1F5B-43CB-A199-16667FDD2923}" destId="{8838A9BE-642E-45D1-A397-2D8988171183}" srcOrd="0" destOrd="0" presId="urn:microsoft.com/office/officeart/2005/8/layout/chevron1"/>
    <dgm:cxn modelId="{7248EF69-8886-4839-8F11-AC7BF9365DA1}" srcId="{911122AE-4590-41D2-ADA7-77C3DA2C83D9}" destId="{E768B334-886D-48E3-8731-AD5A2CE0E004}" srcOrd="5" destOrd="0" parTransId="{F8BB70EF-B673-4F4E-AECC-6495DF1C4821}" sibTransId="{E571AC30-0CAA-44A2-8787-BCC63CDC5C60}"/>
    <dgm:cxn modelId="{143D32B6-F071-4767-80AF-461E93821665}" type="presOf" srcId="{A6BC3D81-F561-45FD-8699-61C143373EC9}" destId="{FC33C6D1-987B-4DDE-B32B-83D2D0401F6F}" srcOrd="0" destOrd="0" presId="urn:microsoft.com/office/officeart/2005/8/layout/chevron1"/>
    <dgm:cxn modelId="{E61A7170-C67D-42FF-927A-2D454B3784AC}" srcId="{911122AE-4590-41D2-ADA7-77C3DA2C83D9}" destId="{C5A973BD-BEE3-4699-A297-732A0253D4C6}" srcOrd="2" destOrd="0" parTransId="{FC533BCD-8A9B-4988-97DF-65EED249ADB4}" sibTransId="{D9484DCE-D3FA-4DBA-9D40-B9780124C6E1}"/>
    <dgm:cxn modelId="{6CE9DAEF-C382-45B9-A909-20746FB5C9F7}" type="presParOf" srcId="{DAEA3853-B550-4219-B873-DF1499125CFF}" destId="{8838A9BE-642E-45D1-A397-2D8988171183}" srcOrd="0" destOrd="0" presId="urn:microsoft.com/office/officeart/2005/8/layout/chevron1"/>
    <dgm:cxn modelId="{4A1F18A5-CD83-4DF1-BF15-FAF68E2656D7}" type="presParOf" srcId="{DAEA3853-B550-4219-B873-DF1499125CFF}" destId="{17AB7B4C-84E0-46BB-8675-28925D93356B}" srcOrd="1" destOrd="0" presId="urn:microsoft.com/office/officeart/2005/8/layout/chevron1"/>
    <dgm:cxn modelId="{CF8C06AD-8C29-487C-A89C-F5D2DC0D9E9F}" type="presParOf" srcId="{DAEA3853-B550-4219-B873-DF1499125CFF}" destId="{C0E64057-6289-474F-A525-0A4D5A5C8FD6}" srcOrd="2" destOrd="0" presId="urn:microsoft.com/office/officeart/2005/8/layout/chevron1"/>
    <dgm:cxn modelId="{B4646023-DA01-42DF-B40F-AD10E7CDD3DB}" type="presParOf" srcId="{DAEA3853-B550-4219-B873-DF1499125CFF}" destId="{45897771-D80B-4DD6-9ECD-EE3FAA83662D}" srcOrd="3" destOrd="0" presId="urn:microsoft.com/office/officeart/2005/8/layout/chevron1"/>
    <dgm:cxn modelId="{5C6FF46C-17F7-4197-BA7C-5EFE01999795}" type="presParOf" srcId="{DAEA3853-B550-4219-B873-DF1499125CFF}" destId="{78611443-CCB5-4697-A5B3-EC0A67437846}" srcOrd="4" destOrd="0" presId="urn:microsoft.com/office/officeart/2005/8/layout/chevron1"/>
    <dgm:cxn modelId="{5B2FDD63-B509-417F-A68A-AEA146DACB5D}" type="presParOf" srcId="{DAEA3853-B550-4219-B873-DF1499125CFF}" destId="{F581B86F-22D2-4E75-8CF2-3719CDF91910}" srcOrd="5" destOrd="0" presId="urn:microsoft.com/office/officeart/2005/8/layout/chevron1"/>
    <dgm:cxn modelId="{D6CF425C-2268-4958-97C2-9CB29D6E729A}" type="presParOf" srcId="{DAEA3853-B550-4219-B873-DF1499125CFF}" destId="{FC33C6D1-987B-4DDE-B32B-83D2D0401F6F}" srcOrd="6" destOrd="0" presId="urn:microsoft.com/office/officeart/2005/8/layout/chevron1"/>
    <dgm:cxn modelId="{2A242D58-9BC4-411E-B18B-18348756D2E9}" type="presParOf" srcId="{DAEA3853-B550-4219-B873-DF1499125CFF}" destId="{254C420E-7FE9-4CD0-815C-BD5E32C070BF}" srcOrd="7" destOrd="0" presId="urn:microsoft.com/office/officeart/2005/8/layout/chevron1"/>
    <dgm:cxn modelId="{60BC2F52-5A5F-4403-A5E5-8E3161CF1202}" type="presParOf" srcId="{DAEA3853-B550-4219-B873-DF1499125CFF}" destId="{8633FD51-61CA-4117-A525-47E819C2ECEF}" srcOrd="8" destOrd="0" presId="urn:microsoft.com/office/officeart/2005/8/layout/chevron1"/>
    <dgm:cxn modelId="{C73E99D1-66B8-493D-AB5E-053F47DB6835}" type="presParOf" srcId="{DAEA3853-B550-4219-B873-DF1499125CFF}" destId="{4DC0E528-BEFF-4B00-AE8E-F3B91AAF2BA8}" srcOrd="9" destOrd="0" presId="urn:microsoft.com/office/officeart/2005/8/layout/chevron1"/>
    <dgm:cxn modelId="{3DA1FEDA-4E40-4268-8FDC-B771A5FA597D}" type="presParOf" srcId="{DAEA3853-B550-4219-B873-DF1499125CFF}" destId="{883619E7-2485-452C-B506-C54415B7535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924F05-9340-471A-A3BE-8A900EC59A2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AF920DD-ECCF-4C66-88E7-AA0190F08206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분석</a:t>
          </a:r>
          <a:endParaRPr lang="ko-KR" altLang="en-US" sz="1400" dirty="0"/>
        </a:p>
      </dgm:t>
    </dgm:pt>
    <dgm:pt modelId="{994ACE84-5D8F-4A8F-9A27-8455A6A055FD}" type="parTrans" cxnId="{C0ECA5EE-A86B-4B56-92D0-1C9C9F087F0E}">
      <dgm:prSet/>
      <dgm:spPr/>
      <dgm:t>
        <a:bodyPr/>
        <a:lstStyle/>
        <a:p>
          <a:pPr latinLnBrk="1"/>
          <a:endParaRPr lang="ko-KR" altLang="en-US" sz="1600"/>
        </a:p>
      </dgm:t>
    </dgm:pt>
    <dgm:pt modelId="{9C5B5DC1-A510-4A88-9D7F-A797A3DF5453}" type="sibTrans" cxnId="{C0ECA5EE-A86B-4B56-92D0-1C9C9F087F0E}">
      <dgm:prSet/>
      <dgm:spPr/>
      <dgm:t>
        <a:bodyPr/>
        <a:lstStyle/>
        <a:p>
          <a:pPr latinLnBrk="1"/>
          <a:endParaRPr lang="ko-KR" altLang="en-US" sz="1600"/>
        </a:p>
      </dgm:t>
    </dgm:pt>
    <dgm:pt modelId="{17DA2BA8-2613-491F-B8A5-7F4C3A1A1EF3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요구사항 분석</a:t>
          </a:r>
          <a:endParaRPr lang="ko-KR" altLang="en-US" sz="1400" dirty="0"/>
        </a:p>
      </dgm:t>
    </dgm:pt>
    <dgm:pt modelId="{8885EE9B-1A6D-4F1B-A0CB-7850B05B6874}" type="parTrans" cxnId="{2636C4D2-94C1-479D-9FA2-D9F4F4C8FF0B}">
      <dgm:prSet/>
      <dgm:spPr/>
      <dgm:t>
        <a:bodyPr/>
        <a:lstStyle/>
        <a:p>
          <a:pPr latinLnBrk="1"/>
          <a:endParaRPr lang="ko-KR" altLang="en-US" sz="1600"/>
        </a:p>
      </dgm:t>
    </dgm:pt>
    <dgm:pt modelId="{1FFB4525-A6E1-4BCB-968D-2FB2A63DBC8B}" type="sibTrans" cxnId="{2636C4D2-94C1-479D-9FA2-D9F4F4C8FF0B}">
      <dgm:prSet/>
      <dgm:spPr/>
      <dgm:t>
        <a:bodyPr/>
        <a:lstStyle/>
        <a:p>
          <a:pPr latinLnBrk="1"/>
          <a:endParaRPr lang="ko-KR" altLang="en-US" sz="1600"/>
        </a:p>
      </dgm:t>
    </dgm:pt>
    <dgm:pt modelId="{DA8C7E06-FD0C-496F-81ED-588D1A35BB19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시나리오 작성</a:t>
          </a:r>
          <a:endParaRPr lang="ko-KR" altLang="en-US" sz="1400" dirty="0"/>
        </a:p>
      </dgm:t>
    </dgm:pt>
    <dgm:pt modelId="{9B68E361-ECB3-4A14-883C-4BF8A872635E}" type="parTrans" cxnId="{64270ACC-000B-4915-BCEE-639F1F8A1869}">
      <dgm:prSet/>
      <dgm:spPr/>
      <dgm:t>
        <a:bodyPr/>
        <a:lstStyle/>
        <a:p>
          <a:pPr latinLnBrk="1"/>
          <a:endParaRPr lang="ko-KR" altLang="en-US" sz="1600"/>
        </a:p>
      </dgm:t>
    </dgm:pt>
    <dgm:pt modelId="{86D2A66B-7186-4A41-9859-80C861F966F4}" type="sibTrans" cxnId="{64270ACC-000B-4915-BCEE-639F1F8A1869}">
      <dgm:prSet/>
      <dgm:spPr/>
      <dgm:t>
        <a:bodyPr/>
        <a:lstStyle/>
        <a:p>
          <a:pPr latinLnBrk="1"/>
          <a:endParaRPr lang="ko-KR" altLang="en-US" sz="1600"/>
        </a:p>
      </dgm:t>
    </dgm:pt>
    <dgm:pt modelId="{5ADFC99E-D265-4408-BC55-8EF7475730D3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설계</a:t>
          </a:r>
          <a:endParaRPr lang="ko-KR" altLang="en-US" sz="1400" dirty="0"/>
        </a:p>
      </dgm:t>
    </dgm:pt>
    <dgm:pt modelId="{9A0FE8AA-AD68-4E88-8E3A-355CC034661B}" type="parTrans" cxnId="{FF90978F-4410-4C3D-8666-39027679680C}">
      <dgm:prSet/>
      <dgm:spPr/>
      <dgm:t>
        <a:bodyPr/>
        <a:lstStyle/>
        <a:p>
          <a:pPr latinLnBrk="1"/>
          <a:endParaRPr lang="ko-KR" altLang="en-US" sz="1600"/>
        </a:p>
      </dgm:t>
    </dgm:pt>
    <dgm:pt modelId="{515A0E88-42EC-47FE-97D1-ADE08316CC49}" type="sibTrans" cxnId="{FF90978F-4410-4C3D-8666-39027679680C}">
      <dgm:prSet/>
      <dgm:spPr/>
      <dgm:t>
        <a:bodyPr/>
        <a:lstStyle/>
        <a:p>
          <a:pPr latinLnBrk="1"/>
          <a:endParaRPr lang="ko-KR" altLang="en-US" sz="1600"/>
        </a:p>
      </dgm:t>
    </dgm:pt>
    <dgm:pt modelId="{4E0F9E9C-AB09-46A6-9A5C-B41BAF7867E2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데이터 설계</a:t>
          </a:r>
          <a:endParaRPr lang="ko-KR" altLang="en-US" sz="1400" dirty="0"/>
        </a:p>
      </dgm:t>
    </dgm:pt>
    <dgm:pt modelId="{71125C2C-7393-4D65-8881-9F4E30F35F33}" type="parTrans" cxnId="{A3F858EB-6712-44EB-B4A5-D3D75E4CE849}">
      <dgm:prSet/>
      <dgm:spPr/>
      <dgm:t>
        <a:bodyPr/>
        <a:lstStyle/>
        <a:p>
          <a:pPr latinLnBrk="1"/>
          <a:endParaRPr lang="ko-KR" altLang="en-US" sz="1600"/>
        </a:p>
      </dgm:t>
    </dgm:pt>
    <dgm:pt modelId="{80013837-A618-4BED-AD47-1E619AABE47E}" type="sibTrans" cxnId="{A3F858EB-6712-44EB-B4A5-D3D75E4CE849}">
      <dgm:prSet/>
      <dgm:spPr/>
      <dgm:t>
        <a:bodyPr/>
        <a:lstStyle/>
        <a:p>
          <a:pPr latinLnBrk="1"/>
          <a:endParaRPr lang="ko-KR" altLang="en-US" sz="1600"/>
        </a:p>
      </dgm:t>
    </dgm:pt>
    <dgm:pt modelId="{BAAC4A50-710A-4D64-9F20-8A7B82A40FEE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화면 설계</a:t>
          </a:r>
          <a:endParaRPr lang="ko-KR" altLang="en-US" sz="1400" dirty="0"/>
        </a:p>
      </dgm:t>
    </dgm:pt>
    <dgm:pt modelId="{A18CEEF0-D9EF-464D-A8C4-384798AE74DC}" type="parTrans" cxnId="{59941723-C3E7-44D8-9066-B20E084BE259}">
      <dgm:prSet/>
      <dgm:spPr/>
      <dgm:t>
        <a:bodyPr/>
        <a:lstStyle/>
        <a:p>
          <a:pPr latinLnBrk="1"/>
          <a:endParaRPr lang="ko-KR" altLang="en-US" sz="1600"/>
        </a:p>
      </dgm:t>
    </dgm:pt>
    <dgm:pt modelId="{57DD9872-26D2-4D1D-B95C-0C7C4F151469}" type="sibTrans" cxnId="{59941723-C3E7-44D8-9066-B20E084BE259}">
      <dgm:prSet/>
      <dgm:spPr/>
      <dgm:t>
        <a:bodyPr/>
        <a:lstStyle/>
        <a:p>
          <a:pPr latinLnBrk="1"/>
          <a:endParaRPr lang="ko-KR" altLang="en-US" sz="1600"/>
        </a:p>
      </dgm:t>
    </dgm:pt>
    <dgm:pt modelId="{5B10826A-424A-48C3-90FB-C12872A3F1C8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구현</a:t>
          </a:r>
          <a:endParaRPr lang="ko-KR" altLang="en-US" sz="1400" dirty="0"/>
        </a:p>
      </dgm:t>
    </dgm:pt>
    <dgm:pt modelId="{99EEFCC4-8E9F-4BE7-9591-664530901D5C}" type="parTrans" cxnId="{7C66608C-A3C0-4AB2-8651-B60290F0D725}">
      <dgm:prSet/>
      <dgm:spPr/>
      <dgm:t>
        <a:bodyPr/>
        <a:lstStyle/>
        <a:p>
          <a:pPr latinLnBrk="1"/>
          <a:endParaRPr lang="ko-KR" altLang="en-US" sz="1600"/>
        </a:p>
      </dgm:t>
    </dgm:pt>
    <dgm:pt modelId="{E80C402F-D92F-4FB0-B8DE-BF2D205CEC39}" type="sibTrans" cxnId="{7C66608C-A3C0-4AB2-8651-B60290F0D725}">
      <dgm:prSet/>
      <dgm:spPr/>
      <dgm:t>
        <a:bodyPr/>
        <a:lstStyle/>
        <a:p>
          <a:pPr latinLnBrk="1"/>
          <a:endParaRPr lang="ko-KR" altLang="en-US" sz="1600"/>
        </a:p>
      </dgm:t>
    </dgm:pt>
    <dgm:pt modelId="{11892714-3415-4556-9BF5-CC76ADB63D50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코드 작성</a:t>
          </a:r>
          <a:endParaRPr lang="ko-KR" altLang="en-US" sz="1400" dirty="0"/>
        </a:p>
      </dgm:t>
    </dgm:pt>
    <dgm:pt modelId="{D3F44F27-17E6-442B-9F88-49FBCBE4221D}" type="parTrans" cxnId="{A09164F6-F933-4C03-A2EE-76AFE3FE06DD}">
      <dgm:prSet/>
      <dgm:spPr/>
      <dgm:t>
        <a:bodyPr/>
        <a:lstStyle/>
        <a:p>
          <a:pPr latinLnBrk="1"/>
          <a:endParaRPr lang="ko-KR" altLang="en-US" sz="1600"/>
        </a:p>
      </dgm:t>
    </dgm:pt>
    <dgm:pt modelId="{30CA2A8F-959F-4134-A71C-57051F914F74}" type="sibTrans" cxnId="{A09164F6-F933-4C03-A2EE-76AFE3FE06DD}">
      <dgm:prSet/>
      <dgm:spPr/>
      <dgm:t>
        <a:bodyPr/>
        <a:lstStyle/>
        <a:p>
          <a:pPr latinLnBrk="1"/>
          <a:endParaRPr lang="ko-KR" altLang="en-US" sz="1600"/>
        </a:p>
      </dgm:t>
    </dgm:pt>
    <dgm:pt modelId="{AA3CF00D-DB3E-43F7-8311-AFBB3E822324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테스트</a:t>
          </a:r>
          <a:r>
            <a:rPr lang="en-US" altLang="ko-KR" sz="1400" dirty="0" smtClean="0"/>
            <a:t>&amp;</a:t>
          </a:r>
          <a:r>
            <a:rPr lang="ko-KR" altLang="en-US" sz="1400" dirty="0" smtClean="0"/>
            <a:t>디버깅</a:t>
          </a:r>
          <a:endParaRPr lang="ko-KR" altLang="en-US" sz="1400" dirty="0"/>
        </a:p>
      </dgm:t>
    </dgm:pt>
    <dgm:pt modelId="{E5B5CF83-6295-4DDE-A396-C07827E3F5E9}" type="parTrans" cxnId="{AC54853B-5D33-452D-BB40-71786D5A542F}">
      <dgm:prSet/>
      <dgm:spPr/>
      <dgm:t>
        <a:bodyPr/>
        <a:lstStyle/>
        <a:p>
          <a:pPr latinLnBrk="1"/>
          <a:endParaRPr lang="ko-KR" altLang="en-US" sz="1600"/>
        </a:p>
      </dgm:t>
    </dgm:pt>
    <dgm:pt modelId="{7132DDD8-4619-48AC-B07D-878612CC8CB7}" type="sibTrans" cxnId="{AC54853B-5D33-452D-BB40-71786D5A542F}">
      <dgm:prSet/>
      <dgm:spPr/>
      <dgm:t>
        <a:bodyPr/>
        <a:lstStyle/>
        <a:p>
          <a:pPr latinLnBrk="1"/>
          <a:endParaRPr lang="ko-KR" altLang="en-US" sz="1600"/>
        </a:p>
      </dgm:t>
    </dgm:pt>
    <dgm:pt modelId="{498CD20A-E16D-4999-BC68-8B2C37C0CAA4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핵심 기능 정의</a:t>
          </a:r>
          <a:endParaRPr lang="ko-KR" altLang="en-US" sz="1400" dirty="0"/>
        </a:p>
      </dgm:t>
    </dgm:pt>
    <dgm:pt modelId="{DB07E405-05CF-4C7F-8548-CB517876AB57}" type="parTrans" cxnId="{2F9B5CB6-5D87-475E-ADE4-12985F94AA3A}">
      <dgm:prSet/>
      <dgm:spPr/>
      <dgm:t>
        <a:bodyPr/>
        <a:lstStyle/>
        <a:p>
          <a:pPr latinLnBrk="1"/>
          <a:endParaRPr lang="ko-KR" altLang="en-US" sz="1600"/>
        </a:p>
      </dgm:t>
    </dgm:pt>
    <dgm:pt modelId="{E7267B2E-ECF2-497B-9B31-DFF6AC849547}" type="sibTrans" cxnId="{2F9B5CB6-5D87-475E-ADE4-12985F94AA3A}">
      <dgm:prSet/>
      <dgm:spPr/>
      <dgm:t>
        <a:bodyPr/>
        <a:lstStyle/>
        <a:p>
          <a:pPr latinLnBrk="1"/>
          <a:endParaRPr lang="ko-KR" altLang="en-US" sz="1600"/>
        </a:p>
      </dgm:t>
    </dgm:pt>
    <dgm:pt modelId="{48F96CE6-D2F4-430D-AFF2-3C8F9AA57241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클래스 설계</a:t>
          </a:r>
          <a:endParaRPr lang="ko-KR" altLang="en-US" sz="1400" dirty="0"/>
        </a:p>
      </dgm:t>
    </dgm:pt>
    <dgm:pt modelId="{EBF7188C-61EF-4DF4-9010-EC7F2D47ABE1}" type="parTrans" cxnId="{AF6DF66C-07E3-458E-B2BC-43EE92EC468C}">
      <dgm:prSet/>
      <dgm:spPr/>
      <dgm:t>
        <a:bodyPr/>
        <a:lstStyle/>
        <a:p>
          <a:pPr latinLnBrk="1"/>
          <a:endParaRPr lang="ko-KR" altLang="en-US" sz="1600"/>
        </a:p>
      </dgm:t>
    </dgm:pt>
    <dgm:pt modelId="{3259AFBA-7067-4061-88A0-F40335C28287}" type="sibTrans" cxnId="{AF6DF66C-07E3-458E-B2BC-43EE92EC468C}">
      <dgm:prSet/>
      <dgm:spPr/>
      <dgm:t>
        <a:bodyPr/>
        <a:lstStyle/>
        <a:p>
          <a:pPr latinLnBrk="1"/>
          <a:endParaRPr lang="ko-KR" altLang="en-US" sz="1600"/>
        </a:p>
      </dgm:t>
    </dgm:pt>
    <dgm:pt modelId="{07A96144-D17B-4366-B138-2FBB3EE11443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테스트 </a:t>
          </a:r>
          <a:r>
            <a:rPr lang="en-US" altLang="ko-KR" sz="1400" dirty="0" smtClean="0"/>
            <a:t>&amp;</a:t>
          </a:r>
          <a:r>
            <a:rPr lang="ko-KR" altLang="en-US" sz="1400" dirty="0" smtClean="0"/>
            <a:t>디버깅</a:t>
          </a:r>
          <a:endParaRPr lang="ko-KR" altLang="en-US" sz="1400" dirty="0"/>
        </a:p>
      </dgm:t>
    </dgm:pt>
    <dgm:pt modelId="{38CA910B-0915-4E97-B91E-AA31B9D9881C}" type="parTrans" cxnId="{24FD96A8-D898-4E9A-9DCF-9AB9CCDDEF5E}">
      <dgm:prSet/>
      <dgm:spPr/>
      <dgm:t>
        <a:bodyPr/>
        <a:lstStyle/>
        <a:p>
          <a:pPr latinLnBrk="1"/>
          <a:endParaRPr lang="ko-KR" altLang="en-US" sz="1600"/>
        </a:p>
      </dgm:t>
    </dgm:pt>
    <dgm:pt modelId="{CD06C497-6EE3-4791-B961-F48227A55667}" type="sibTrans" cxnId="{24FD96A8-D898-4E9A-9DCF-9AB9CCDDEF5E}">
      <dgm:prSet/>
      <dgm:spPr/>
      <dgm:t>
        <a:bodyPr/>
        <a:lstStyle/>
        <a:p>
          <a:pPr latinLnBrk="1"/>
          <a:endParaRPr lang="ko-KR" altLang="en-US" sz="1600"/>
        </a:p>
      </dgm:t>
    </dgm:pt>
    <dgm:pt modelId="{00CF3115-F9E1-4A53-B459-B6BD13342C24}" type="pres">
      <dgm:prSet presAssocID="{54924F05-9340-471A-A3BE-8A900EC59A21}" presName="Name0" presStyleCnt="0">
        <dgm:presLayoutVars>
          <dgm:dir/>
          <dgm:animLvl val="lvl"/>
          <dgm:resizeHandles val="exact"/>
        </dgm:presLayoutVars>
      </dgm:prSet>
      <dgm:spPr/>
    </dgm:pt>
    <dgm:pt modelId="{DEE46E10-7B84-4C54-B7B7-EA86AD5E9BD5}" type="pres">
      <dgm:prSet presAssocID="{9AF920DD-ECCF-4C66-88E7-AA0190F08206}" presName="composite" presStyleCnt="0"/>
      <dgm:spPr/>
    </dgm:pt>
    <dgm:pt modelId="{1BC97854-E751-48C0-981D-A73C1F0A885A}" type="pres">
      <dgm:prSet presAssocID="{9AF920DD-ECCF-4C66-88E7-AA0190F0820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192D4C8-FCD8-4E0F-A2F5-9C9A86565B9A}" type="pres">
      <dgm:prSet presAssocID="{9AF920DD-ECCF-4C66-88E7-AA0190F08206}" presName="desTx" presStyleLbl="alignAccFollowNode1" presStyleIdx="0" presStyleCnt="4">
        <dgm:presLayoutVars>
          <dgm:bulletEnabled val="1"/>
        </dgm:presLayoutVars>
      </dgm:prSet>
      <dgm:spPr/>
    </dgm:pt>
    <dgm:pt modelId="{B67A1585-67F7-47C0-99E5-E230DF8C0FBF}" type="pres">
      <dgm:prSet presAssocID="{9C5B5DC1-A510-4A88-9D7F-A797A3DF5453}" presName="space" presStyleCnt="0"/>
      <dgm:spPr/>
    </dgm:pt>
    <dgm:pt modelId="{ED7569EB-30C3-435E-8CAD-F71DBD0B6F70}" type="pres">
      <dgm:prSet presAssocID="{5ADFC99E-D265-4408-BC55-8EF7475730D3}" presName="composite" presStyleCnt="0"/>
      <dgm:spPr/>
    </dgm:pt>
    <dgm:pt modelId="{8C59A338-B5C4-45DB-8F56-47C717A1E5B5}" type="pres">
      <dgm:prSet presAssocID="{5ADFC99E-D265-4408-BC55-8EF7475730D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C6F43C9-9096-4639-9F11-F3364CC79962}" type="pres">
      <dgm:prSet presAssocID="{5ADFC99E-D265-4408-BC55-8EF7475730D3}" presName="desTx" presStyleLbl="alignAccFollowNode1" presStyleIdx="1" presStyleCnt="4">
        <dgm:presLayoutVars>
          <dgm:bulletEnabled val="1"/>
        </dgm:presLayoutVars>
      </dgm:prSet>
      <dgm:spPr/>
    </dgm:pt>
    <dgm:pt modelId="{14D59201-FC3D-4F37-AC6D-28110B0CDFA5}" type="pres">
      <dgm:prSet presAssocID="{515A0E88-42EC-47FE-97D1-ADE08316CC49}" presName="space" presStyleCnt="0"/>
      <dgm:spPr/>
    </dgm:pt>
    <dgm:pt modelId="{F9742A66-4CEA-4F22-B658-ABD5374FC066}" type="pres">
      <dgm:prSet presAssocID="{5B10826A-424A-48C3-90FB-C12872A3F1C8}" presName="composite" presStyleCnt="0"/>
      <dgm:spPr/>
    </dgm:pt>
    <dgm:pt modelId="{4F6570DD-AE54-4525-B5BC-CE970BA1227F}" type="pres">
      <dgm:prSet presAssocID="{5B10826A-424A-48C3-90FB-C12872A3F1C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29827A71-4511-46FE-B951-F425E19F28A1}" type="pres">
      <dgm:prSet presAssocID="{5B10826A-424A-48C3-90FB-C12872A3F1C8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068BF7-8BFE-4C8B-BDC2-2CDEE0C70421}" type="pres">
      <dgm:prSet presAssocID="{E80C402F-D92F-4FB0-B8DE-BF2D205CEC39}" presName="space" presStyleCnt="0"/>
      <dgm:spPr/>
    </dgm:pt>
    <dgm:pt modelId="{E1C36E91-433E-46D3-87F8-56867017C1EA}" type="pres">
      <dgm:prSet presAssocID="{AA3CF00D-DB3E-43F7-8311-AFBB3E822324}" presName="composite" presStyleCnt="0"/>
      <dgm:spPr/>
    </dgm:pt>
    <dgm:pt modelId="{1415BF28-AB25-4464-81F5-12A21F4D1E07}" type="pres">
      <dgm:prSet presAssocID="{AA3CF00D-DB3E-43F7-8311-AFBB3E8223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B5F2D81-994B-4DB8-A6C0-42336A5DAF30}" type="pres">
      <dgm:prSet presAssocID="{AA3CF00D-DB3E-43F7-8311-AFBB3E8223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FEC7D349-606B-4F1A-AA5C-AD4CDB227526}" type="presOf" srcId="{AA3CF00D-DB3E-43F7-8311-AFBB3E822324}" destId="{1415BF28-AB25-4464-81F5-12A21F4D1E07}" srcOrd="0" destOrd="0" presId="urn:microsoft.com/office/officeart/2005/8/layout/hList1"/>
    <dgm:cxn modelId="{A68A8D4A-1B58-4E66-B6D4-E1F816C27064}" type="presOf" srcId="{DA8C7E06-FD0C-496F-81ED-588D1A35BB19}" destId="{A192D4C8-FCD8-4E0F-A2F5-9C9A86565B9A}" srcOrd="0" destOrd="2" presId="urn:microsoft.com/office/officeart/2005/8/layout/hList1"/>
    <dgm:cxn modelId="{AC54853B-5D33-452D-BB40-71786D5A542F}" srcId="{54924F05-9340-471A-A3BE-8A900EC59A21}" destId="{AA3CF00D-DB3E-43F7-8311-AFBB3E822324}" srcOrd="3" destOrd="0" parTransId="{E5B5CF83-6295-4DDE-A396-C07827E3F5E9}" sibTransId="{7132DDD8-4619-48AC-B07D-878612CC8CB7}"/>
    <dgm:cxn modelId="{C0ECA5EE-A86B-4B56-92D0-1C9C9F087F0E}" srcId="{54924F05-9340-471A-A3BE-8A900EC59A21}" destId="{9AF920DD-ECCF-4C66-88E7-AA0190F08206}" srcOrd="0" destOrd="0" parTransId="{994ACE84-5D8F-4A8F-9A27-8455A6A055FD}" sibTransId="{9C5B5DC1-A510-4A88-9D7F-A797A3DF5453}"/>
    <dgm:cxn modelId="{1C843021-ACC4-4943-BC3D-F36A3711C6B1}" type="presOf" srcId="{BAAC4A50-710A-4D64-9F20-8A7B82A40FEE}" destId="{9C6F43C9-9096-4639-9F11-F3364CC79962}" srcOrd="0" destOrd="1" presId="urn:microsoft.com/office/officeart/2005/8/layout/hList1"/>
    <dgm:cxn modelId="{0AEE6562-910C-45F4-AF85-FE2B7F5C0045}" type="presOf" srcId="{07A96144-D17B-4366-B138-2FBB3EE11443}" destId="{7B5F2D81-994B-4DB8-A6C0-42336A5DAF30}" srcOrd="0" destOrd="0" presId="urn:microsoft.com/office/officeart/2005/8/layout/hList1"/>
    <dgm:cxn modelId="{2F9B5CB6-5D87-475E-ADE4-12985F94AA3A}" srcId="{9AF920DD-ECCF-4C66-88E7-AA0190F08206}" destId="{498CD20A-E16D-4999-BC68-8B2C37C0CAA4}" srcOrd="1" destOrd="0" parTransId="{DB07E405-05CF-4C7F-8548-CB517876AB57}" sibTransId="{E7267B2E-ECF2-497B-9B31-DFF6AC849547}"/>
    <dgm:cxn modelId="{9B5BF2E0-3E93-40BE-AC0F-209EE86BEB81}" type="presOf" srcId="{498CD20A-E16D-4999-BC68-8B2C37C0CAA4}" destId="{A192D4C8-FCD8-4E0F-A2F5-9C9A86565B9A}" srcOrd="0" destOrd="1" presId="urn:microsoft.com/office/officeart/2005/8/layout/hList1"/>
    <dgm:cxn modelId="{A09164F6-F933-4C03-A2EE-76AFE3FE06DD}" srcId="{5B10826A-424A-48C3-90FB-C12872A3F1C8}" destId="{11892714-3415-4556-9BF5-CC76ADB63D50}" srcOrd="0" destOrd="0" parTransId="{D3F44F27-17E6-442B-9F88-49FBCBE4221D}" sibTransId="{30CA2A8F-959F-4134-A71C-57051F914F74}"/>
    <dgm:cxn modelId="{64270ACC-000B-4915-BCEE-639F1F8A1869}" srcId="{9AF920DD-ECCF-4C66-88E7-AA0190F08206}" destId="{DA8C7E06-FD0C-496F-81ED-588D1A35BB19}" srcOrd="2" destOrd="0" parTransId="{9B68E361-ECB3-4A14-883C-4BF8A872635E}" sibTransId="{86D2A66B-7186-4A41-9859-80C861F966F4}"/>
    <dgm:cxn modelId="{59941723-C3E7-44D8-9066-B20E084BE259}" srcId="{5ADFC99E-D265-4408-BC55-8EF7475730D3}" destId="{BAAC4A50-710A-4D64-9F20-8A7B82A40FEE}" srcOrd="1" destOrd="0" parTransId="{A18CEEF0-D9EF-464D-A8C4-384798AE74DC}" sibTransId="{57DD9872-26D2-4D1D-B95C-0C7C4F151469}"/>
    <dgm:cxn modelId="{A3F858EB-6712-44EB-B4A5-D3D75E4CE849}" srcId="{5ADFC99E-D265-4408-BC55-8EF7475730D3}" destId="{4E0F9E9C-AB09-46A6-9A5C-B41BAF7867E2}" srcOrd="0" destOrd="0" parTransId="{71125C2C-7393-4D65-8881-9F4E30F35F33}" sibTransId="{80013837-A618-4BED-AD47-1E619AABE47E}"/>
    <dgm:cxn modelId="{0296D87C-F7A1-4C31-B757-9E1B089C8E43}" type="presOf" srcId="{9AF920DD-ECCF-4C66-88E7-AA0190F08206}" destId="{1BC97854-E751-48C0-981D-A73C1F0A885A}" srcOrd="0" destOrd="0" presId="urn:microsoft.com/office/officeart/2005/8/layout/hList1"/>
    <dgm:cxn modelId="{AF6DF66C-07E3-458E-B2BC-43EE92EC468C}" srcId="{5ADFC99E-D265-4408-BC55-8EF7475730D3}" destId="{48F96CE6-D2F4-430D-AFF2-3C8F9AA57241}" srcOrd="2" destOrd="0" parTransId="{EBF7188C-61EF-4DF4-9010-EC7F2D47ABE1}" sibTransId="{3259AFBA-7067-4061-88A0-F40335C28287}"/>
    <dgm:cxn modelId="{C327C219-44F6-452F-8F47-56B84BD94D2F}" type="presOf" srcId="{48F96CE6-D2F4-430D-AFF2-3C8F9AA57241}" destId="{9C6F43C9-9096-4639-9F11-F3364CC79962}" srcOrd="0" destOrd="2" presId="urn:microsoft.com/office/officeart/2005/8/layout/hList1"/>
    <dgm:cxn modelId="{7CCFBEF0-568F-40E3-B45F-48BC9318CE76}" type="presOf" srcId="{4E0F9E9C-AB09-46A6-9A5C-B41BAF7867E2}" destId="{9C6F43C9-9096-4639-9F11-F3364CC79962}" srcOrd="0" destOrd="0" presId="urn:microsoft.com/office/officeart/2005/8/layout/hList1"/>
    <dgm:cxn modelId="{134DAE6F-CCB9-40B3-9B80-F8882E92623E}" type="presOf" srcId="{5ADFC99E-D265-4408-BC55-8EF7475730D3}" destId="{8C59A338-B5C4-45DB-8F56-47C717A1E5B5}" srcOrd="0" destOrd="0" presId="urn:microsoft.com/office/officeart/2005/8/layout/hList1"/>
    <dgm:cxn modelId="{E103AEA6-FA04-4DB6-8B0A-AF824BC23F28}" type="presOf" srcId="{17DA2BA8-2613-491F-B8A5-7F4C3A1A1EF3}" destId="{A192D4C8-FCD8-4E0F-A2F5-9C9A86565B9A}" srcOrd="0" destOrd="0" presId="urn:microsoft.com/office/officeart/2005/8/layout/hList1"/>
    <dgm:cxn modelId="{7104A7BC-1952-4FA1-BA0A-A3E8DA05A3F9}" type="presOf" srcId="{5B10826A-424A-48C3-90FB-C12872A3F1C8}" destId="{4F6570DD-AE54-4525-B5BC-CE970BA1227F}" srcOrd="0" destOrd="0" presId="urn:microsoft.com/office/officeart/2005/8/layout/hList1"/>
    <dgm:cxn modelId="{1C8574A6-5916-4DC3-8330-1887C10CCF50}" type="presOf" srcId="{11892714-3415-4556-9BF5-CC76ADB63D50}" destId="{29827A71-4511-46FE-B951-F425E19F28A1}" srcOrd="0" destOrd="0" presId="urn:microsoft.com/office/officeart/2005/8/layout/hList1"/>
    <dgm:cxn modelId="{2636C4D2-94C1-479D-9FA2-D9F4F4C8FF0B}" srcId="{9AF920DD-ECCF-4C66-88E7-AA0190F08206}" destId="{17DA2BA8-2613-491F-B8A5-7F4C3A1A1EF3}" srcOrd="0" destOrd="0" parTransId="{8885EE9B-1A6D-4F1B-A0CB-7850B05B6874}" sibTransId="{1FFB4525-A6E1-4BCB-968D-2FB2A63DBC8B}"/>
    <dgm:cxn modelId="{785823D2-D2A6-4856-8952-2045566DB520}" type="presOf" srcId="{54924F05-9340-471A-A3BE-8A900EC59A21}" destId="{00CF3115-F9E1-4A53-B459-B6BD13342C24}" srcOrd="0" destOrd="0" presId="urn:microsoft.com/office/officeart/2005/8/layout/hList1"/>
    <dgm:cxn modelId="{24FD96A8-D898-4E9A-9DCF-9AB9CCDDEF5E}" srcId="{AA3CF00D-DB3E-43F7-8311-AFBB3E822324}" destId="{07A96144-D17B-4366-B138-2FBB3EE11443}" srcOrd="0" destOrd="0" parTransId="{38CA910B-0915-4E97-B91E-AA31B9D9881C}" sibTransId="{CD06C497-6EE3-4791-B961-F48227A55667}"/>
    <dgm:cxn modelId="{FF90978F-4410-4C3D-8666-39027679680C}" srcId="{54924F05-9340-471A-A3BE-8A900EC59A21}" destId="{5ADFC99E-D265-4408-BC55-8EF7475730D3}" srcOrd="1" destOrd="0" parTransId="{9A0FE8AA-AD68-4E88-8E3A-355CC034661B}" sibTransId="{515A0E88-42EC-47FE-97D1-ADE08316CC49}"/>
    <dgm:cxn modelId="{7C66608C-A3C0-4AB2-8651-B60290F0D725}" srcId="{54924F05-9340-471A-A3BE-8A900EC59A21}" destId="{5B10826A-424A-48C3-90FB-C12872A3F1C8}" srcOrd="2" destOrd="0" parTransId="{99EEFCC4-8E9F-4BE7-9591-664530901D5C}" sibTransId="{E80C402F-D92F-4FB0-B8DE-BF2D205CEC39}"/>
    <dgm:cxn modelId="{77DCBF29-DE6B-4CD0-A75A-C637B0A8F6CE}" type="presParOf" srcId="{00CF3115-F9E1-4A53-B459-B6BD13342C24}" destId="{DEE46E10-7B84-4C54-B7B7-EA86AD5E9BD5}" srcOrd="0" destOrd="0" presId="urn:microsoft.com/office/officeart/2005/8/layout/hList1"/>
    <dgm:cxn modelId="{9F373185-4655-47E4-8D8A-C200743312E8}" type="presParOf" srcId="{DEE46E10-7B84-4C54-B7B7-EA86AD5E9BD5}" destId="{1BC97854-E751-48C0-981D-A73C1F0A885A}" srcOrd="0" destOrd="0" presId="urn:microsoft.com/office/officeart/2005/8/layout/hList1"/>
    <dgm:cxn modelId="{EF3E205C-B8D7-44BC-8E76-A0A1D0A515D3}" type="presParOf" srcId="{DEE46E10-7B84-4C54-B7B7-EA86AD5E9BD5}" destId="{A192D4C8-FCD8-4E0F-A2F5-9C9A86565B9A}" srcOrd="1" destOrd="0" presId="urn:microsoft.com/office/officeart/2005/8/layout/hList1"/>
    <dgm:cxn modelId="{4AD4A2B8-AB6E-4ED9-BC2E-9AEB5A775FBF}" type="presParOf" srcId="{00CF3115-F9E1-4A53-B459-B6BD13342C24}" destId="{B67A1585-67F7-47C0-99E5-E230DF8C0FBF}" srcOrd="1" destOrd="0" presId="urn:microsoft.com/office/officeart/2005/8/layout/hList1"/>
    <dgm:cxn modelId="{B92FF6B9-EDF7-46FA-AE5F-5F2C9D7600A6}" type="presParOf" srcId="{00CF3115-F9E1-4A53-B459-B6BD13342C24}" destId="{ED7569EB-30C3-435E-8CAD-F71DBD0B6F70}" srcOrd="2" destOrd="0" presId="urn:microsoft.com/office/officeart/2005/8/layout/hList1"/>
    <dgm:cxn modelId="{F83DFD8E-83AB-4E11-8483-7B7C5C0035AD}" type="presParOf" srcId="{ED7569EB-30C3-435E-8CAD-F71DBD0B6F70}" destId="{8C59A338-B5C4-45DB-8F56-47C717A1E5B5}" srcOrd="0" destOrd="0" presId="urn:microsoft.com/office/officeart/2005/8/layout/hList1"/>
    <dgm:cxn modelId="{2D0BD5E8-683C-436B-8E75-81634ABB4991}" type="presParOf" srcId="{ED7569EB-30C3-435E-8CAD-F71DBD0B6F70}" destId="{9C6F43C9-9096-4639-9F11-F3364CC79962}" srcOrd="1" destOrd="0" presId="urn:microsoft.com/office/officeart/2005/8/layout/hList1"/>
    <dgm:cxn modelId="{205FCB32-8160-4753-8BC2-CD1C2D0119C0}" type="presParOf" srcId="{00CF3115-F9E1-4A53-B459-B6BD13342C24}" destId="{14D59201-FC3D-4F37-AC6D-28110B0CDFA5}" srcOrd="3" destOrd="0" presId="urn:microsoft.com/office/officeart/2005/8/layout/hList1"/>
    <dgm:cxn modelId="{8CA1F4BE-32CD-40AF-B747-4D417A5FB8FE}" type="presParOf" srcId="{00CF3115-F9E1-4A53-B459-B6BD13342C24}" destId="{F9742A66-4CEA-4F22-B658-ABD5374FC066}" srcOrd="4" destOrd="0" presId="urn:microsoft.com/office/officeart/2005/8/layout/hList1"/>
    <dgm:cxn modelId="{8B3EA1B7-0C4E-4083-B9B1-57F346A2AEA9}" type="presParOf" srcId="{F9742A66-4CEA-4F22-B658-ABD5374FC066}" destId="{4F6570DD-AE54-4525-B5BC-CE970BA1227F}" srcOrd="0" destOrd="0" presId="urn:microsoft.com/office/officeart/2005/8/layout/hList1"/>
    <dgm:cxn modelId="{B1F42211-6504-41B1-988F-9055893C8D69}" type="presParOf" srcId="{F9742A66-4CEA-4F22-B658-ABD5374FC066}" destId="{29827A71-4511-46FE-B951-F425E19F28A1}" srcOrd="1" destOrd="0" presId="urn:microsoft.com/office/officeart/2005/8/layout/hList1"/>
    <dgm:cxn modelId="{1CBD68B6-3B0B-485E-B15D-4919D7DEE02D}" type="presParOf" srcId="{00CF3115-F9E1-4A53-B459-B6BD13342C24}" destId="{66068BF7-8BFE-4C8B-BDC2-2CDEE0C70421}" srcOrd="5" destOrd="0" presId="urn:microsoft.com/office/officeart/2005/8/layout/hList1"/>
    <dgm:cxn modelId="{3A414F08-7754-4A40-BF97-6F639D92073B}" type="presParOf" srcId="{00CF3115-F9E1-4A53-B459-B6BD13342C24}" destId="{E1C36E91-433E-46D3-87F8-56867017C1EA}" srcOrd="6" destOrd="0" presId="urn:microsoft.com/office/officeart/2005/8/layout/hList1"/>
    <dgm:cxn modelId="{DD6E07FC-67FD-4AEF-A165-9DAD6412CCC8}" type="presParOf" srcId="{E1C36E91-433E-46D3-87F8-56867017C1EA}" destId="{1415BF28-AB25-4464-81F5-12A21F4D1E07}" srcOrd="0" destOrd="0" presId="urn:microsoft.com/office/officeart/2005/8/layout/hList1"/>
    <dgm:cxn modelId="{A8B69815-76F8-4BE8-B233-F58742FFCFBE}" type="presParOf" srcId="{E1C36E91-433E-46D3-87F8-56867017C1EA}" destId="{7B5F2D81-994B-4DB8-A6C0-42336A5DAF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65EEB-0542-40CA-B8C3-357729413B26}">
      <dsp:nvSpPr>
        <dsp:cNvPr id="0" name=""/>
        <dsp:cNvSpPr/>
      </dsp:nvSpPr>
      <dsp:spPr>
        <a:xfrm>
          <a:off x="1841656" y="16413"/>
          <a:ext cx="544976" cy="54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 </a:t>
          </a:r>
          <a:endParaRPr lang="ko-KR" altLang="en-US" sz="2300" kern="1200" dirty="0"/>
        </a:p>
      </dsp:txBody>
      <dsp:txXfrm>
        <a:off x="1841656" y="16413"/>
        <a:ext cx="544976" cy="544976"/>
      </dsp:txXfrm>
    </dsp:sp>
    <dsp:sp modelId="{11701EF5-EF6E-4193-827E-F37645D5A872}">
      <dsp:nvSpPr>
        <dsp:cNvPr id="0" name=""/>
        <dsp:cNvSpPr/>
      </dsp:nvSpPr>
      <dsp:spPr>
        <a:xfrm>
          <a:off x="558550" y="512"/>
          <a:ext cx="2044689" cy="2044689"/>
        </a:xfrm>
        <a:prstGeom prst="circularArrow">
          <a:avLst>
            <a:gd name="adj1" fmla="val 5197"/>
            <a:gd name="adj2" fmla="val 335711"/>
            <a:gd name="adj3" fmla="val 21294064"/>
            <a:gd name="adj4" fmla="val 19765519"/>
            <a:gd name="adj5" fmla="val 606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3C7A3-5B99-4756-BA13-6FBEF079BEC3}">
      <dsp:nvSpPr>
        <dsp:cNvPr id="0" name=""/>
        <dsp:cNvSpPr/>
      </dsp:nvSpPr>
      <dsp:spPr>
        <a:xfrm>
          <a:off x="2171223" y="1030714"/>
          <a:ext cx="544976" cy="54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 </a:t>
          </a:r>
          <a:endParaRPr lang="ko-KR" altLang="en-US" sz="2300" kern="1200" dirty="0"/>
        </a:p>
      </dsp:txBody>
      <dsp:txXfrm>
        <a:off x="2171223" y="1030714"/>
        <a:ext cx="544976" cy="544976"/>
      </dsp:txXfrm>
    </dsp:sp>
    <dsp:sp modelId="{85AEF18E-683D-499F-A374-27305465DE10}">
      <dsp:nvSpPr>
        <dsp:cNvPr id="0" name=""/>
        <dsp:cNvSpPr/>
      </dsp:nvSpPr>
      <dsp:spPr>
        <a:xfrm>
          <a:off x="558550" y="512"/>
          <a:ext cx="2044689" cy="2044689"/>
        </a:xfrm>
        <a:prstGeom prst="circularArrow">
          <a:avLst>
            <a:gd name="adj1" fmla="val 5197"/>
            <a:gd name="adj2" fmla="val 335711"/>
            <a:gd name="adj3" fmla="val 4015550"/>
            <a:gd name="adj4" fmla="val 2252650"/>
            <a:gd name="adj5" fmla="val 606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7E340-1D12-4F3D-B45D-FFE42C8A17F2}">
      <dsp:nvSpPr>
        <dsp:cNvPr id="0" name=""/>
        <dsp:cNvSpPr/>
      </dsp:nvSpPr>
      <dsp:spPr>
        <a:xfrm>
          <a:off x="1308407" y="1657586"/>
          <a:ext cx="544976" cy="54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 </a:t>
          </a:r>
          <a:endParaRPr lang="ko-KR" altLang="en-US" sz="2300" kern="1200" dirty="0"/>
        </a:p>
      </dsp:txBody>
      <dsp:txXfrm>
        <a:off x="1308407" y="1657586"/>
        <a:ext cx="544976" cy="544976"/>
      </dsp:txXfrm>
    </dsp:sp>
    <dsp:sp modelId="{90CF3469-D567-49EA-A8BE-7F4D2067FFB2}">
      <dsp:nvSpPr>
        <dsp:cNvPr id="0" name=""/>
        <dsp:cNvSpPr/>
      </dsp:nvSpPr>
      <dsp:spPr>
        <a:xfrm>
          <a:off x="558550" y="512"/>
          <a:ext cx="2044689" cy="2044689"/>
        </a:xfrm>
        <a:prstGeom prst="circularArrow">
          <a:avLst>
            <a:gd name="adj1" fmla="val 5197"/>
            <a:gd name="adj2" fmla="val 335711"/>
            <a:gd name="adj3" fmla="val 8211639"/>
            <a:gd name="adj4" fmla="val 6448739"/>
            <a:gd name="adj5" fmla="val 606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26CC4-146B-4F3B-A90E-BF4FB333F34B}">
      <dsp:nvSpPr>
        <dsp:cNvPr id="0" name=""/>
        <dsp:cNvSpPr/>
      </dsp:nvSpPr>
      <dsp:spPr>
        <a:xfrm>
          <a:off x="445591" y="1030714"/>
          <a:ext cx="544976" cy="54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 </a:t>
          </a:r>
          <a:endParaRPr lang="ko-KR" altLang="en-US" sz="2300" kern="1200" dirty="0"/>
        </a:p>
      </dsp:txBody>
      <dsp:txXfrm>
        <a:off x="445591" y="1030714"/>
        <a:ext cx="544976" cy="544976"/>
      </dsp:txXfrm>
    </dsp:sp>
    <dsp:sp modelId="{F77B84D6-B12D-4F80-9634-01767E41E670}">
      <dsp:nvSpPr>
        <dsp:cNvPr id="0" name=""/>
        <dsp:cNvSpPr/>
      </dsp:nvSpPr>
      <dsp:spPr>
        <a:xfrm>
          <a:off x="558550" y="512"/>
          <a:ext cx="2044689" cy="2044689"/>
        </a:xfrm>
        <a:prstGeom prst="circularArrow">
          <a:avLst>
            <a:gd name="adj1" fmla="val 5197"/>
            <a:gd name="adj2" fmla="val 335711"/>
            <a:gd name="adj3" fmla="val 12298770"/>
            <a:gd name="adj4" fmla="val 10770225"/>
            <a:gd name="adj5" fmla="val 606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BCDF2-5CE4-47CD-8F7C-2B6373C1E452}">
      <dsp:nvSpPr>
        <dsp:cNvPr id="0" name=""/>
        <dsp:cNvSpPr/>
      </dsp:nvSpPr>
      <dsp:spPr>
        <a:xfrm>
          <a:off x="775157" y="16413"/>
          <a:ext cx="544976" cy="544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 </a:t>
          </a:r>
          <a:endParaRPr lang="ko-KR" altLang="en-US" sz="2300" kern="1200" dirty="0"/>
        </a:p>
      </dsp:txBody>
      <dsp:txXfrm>
        <a:off x="775157" y="16413"/>
        <a:ext cx="544976" cy="544976"/>
      </dsp:txXfrm>
    </dsp:sp>
    <dsp:sp modelId="{ADE02FCC-C92D-4F43-8F3B-FE5BBDC5C6C1}">
      <dsp:nvSpPr>
        <dsp:cNvPr id="0" name=""/>
        <dsp:cNvSpPr/>
      </dsp:nvSpPr>
      <dsp:spPr>
        <a:xfrm>
          <a:off x="558550" y="512"/>
          <a:ext cx="2044689" cy="2044689"/>
        </a:xfrm>
        <a:prstGeom prst="circularArrow">
          <a:avLst>
            <a:gd name="adj1" fmla="val 5197"/>
            <a:gd name="adj2" fmla="val 335711"/>
            <a:gd name="adj3" fmla="val 16866536"/>
            <a:gd name="adj4" fmla="val 15197753"/>
            <a:gd name="adj5" fmla="val 606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8A9BE-642E-45D1-A397-2D8988171183}">
      <dsp:nvSpPr>
        <dsp:cNvPr id="0" name=""/>
        <dsp:cNvSpPr/>
      </dsp:nvSpPr>
      <dsp:spPr>
        <a:xfrm>
          <a:off x="3968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아이디어</a:t>
          </a:r>
          <a:endParaRPr lang="ko-KR" altLang="en-US" sz="1500" kern="1200" dirty="0"/>
        </a:p>
      </dsp:txBody>
      <dsp:txXfrm>
        <a:off x="299243" y="422529"/>
        <a:ext cx="885825" cy="590549"/>
      </dsp:txXfrm>
    </dsp:sp>
    <dsp:sp modelId="{C0E64057-6289-474F-A525-0A4D5A5C8FD6}">
      <dsp:nvSpPr>
        <dsp:cNvPr id="0" name=""/>
        <dsp:cNvSpPr/>
      </dsp:nvSpPr>
      <dsp:spPr>
        <a:xfrm>
          <a:off x="1332706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시작</a:t>
          </a:r>
          <a:endParaRPr lang="ko-KR" altLang="en-US" sz="1500" kern="1200" dirty="0"/>
        </a:p>
      </dsp:txBody>
      <dsp:txXfrm>
        <a:off x="1627981" y="422529"/>
        <a:ext cx="885825" cy="590549"/>
      </dsp:txXfrm>
    </dsp:sp>
    <dsp:sp modelId="{78611443-CCB5-4697-A5B3-EC0A67437846}">
      <dsp:nvSpPr>
        <dsp:cNvPr id="0" name=""/>
        <dsp:cNvSpPr/>
      </dsp:nvSpPr>
      <dsp:spPr>
        <a:xfrm>
          <a:off x="2661443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계획수립</a:t>
          </a:r>
          <a:endParaRPr lang="ko-KR" altLang="en-US" sz="1500" kern="1200" dirty="0"/>
        </a:p>
      </dsp:txBody>
      <dsp:txXfrm>
        <a:off x="2956718" y="422529"/>
        <a:ext cx="885825" cy="590549"/>
      </dsp:txXfrm>
    </dsp:sp>
    <dsp:sp modelId="{FC33C6D1-987B-4DDE-B32B-83D2D0401F6F}">
      <dsp:nvSpPr>
        <dsp:cNvPr id="0" name=""/>
        <dsp:cNvSpPr/>
      </dsp:nvSpPr>
      <dsp:spPr>
        <a:xfrm>
          <a:off x="3990181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실행</a:t>
          </a:r>
          <a:endParaRPr lang="ko-KR" altLang="en-US" sz="1500" kern="1200" dirty="0"/>
        </a:p>
      </dsp:txBody>
      <dsp:txXfrm>
        <a:off x="4285456" y="422529"/>
        <a:ext cx="885825" cy="590549"/>
      </dsp:txXfrm>
    </dsp:sp>
    <dsp:sp modelId="{8633FD51-61CA-4117-A525-47E819C2ECEF}">
      <dsp:nvSpPr>
        <dsp:cNvPr id="0" name=""/>
        <dsp:cNvSpPr/>
      </dsp:nvSpPr>
      <dsp:spPr>
        <a:xfrm>
          <a:off x="5318918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검증</a:t>
          </a:r>
          <a:endParaRPr lang="ko-KR" altLang="en-US" sz="1500" kern="1200" dirty="0"/>
        </a:p>
      </dsp:txBody>
      <dsp:txXfrm>
        <a:off x="5614193" y="422529"/>
        <a:ext cx="885825" cy="590549"/>
      </dsp:txXfrm>
    </dsp:sp>
    <dsp:sp modelId="{883619E7-2485-452C-B506-C54415B7535A}">
      <dsp:nvSpPr>
        <dsp:cNvPr id="0" name=""/>
        <dsp:cNvSpPr/>
      </dsp:nvSpPr>
      <dsp:spPr>
        <a:xfrm>
          <a:off x="6647656" y="422529"/>
          <a:ext cx="1476374" cy="590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결과</a:t>
          </a:r>
          <a:endParaRPr lang="ko-KR" altLang="en-US" sz="1500" kern="1200" dirty="0"/>
        </a:p>
      </dsp:txBody>
      <dsp:txXfrm>
        <a:off x="6942931" y="422529"/>
        <a:ext cx="885825" cy="590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97854-E751-48C0-981D-A73C1F0A885A}">
      <dsp:nvSpPr>
        <dsp:cNvPr id="0" name=""/>
        <dsp:cNvSpPr/>
      </dsp:nvSpPr>
      <dsp:spPr>
        <a:xfrm>
          <a:off x="2856" y="818"/>
          <a:ext cx="1717402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분석</a:t>
          </a:r>
          <a:endParaRPr lang="ko-KR" altLang="en-US" sz="1400" kern="1200" dirty="0"/>
        </a:p>
      </dsp:txBody>
      <dsp:txXfrm>
        <a:off x="2856" y="818"/>
        <a:ext cx="1717402" cy="460800"/>
      </dsp:txXfrm>
    </dsp:sp>
    <dsp:sp modelId="{A192D4C8-FCD8-4E0F-A2F5-9C9A86565B9A}">
      <dsp:nvSpPr>
        <dsp:cNvPr id="0" name=""/>
        <dsp:cNvSpPr/>
      </dsp:nvSpPr>
      <dsp:spPr>
        <a:xfrm>
          <a:off x="2856" y="461618"/>
          <a:ext cx="1717402" cy="1119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요구사항 분석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핵심 기능 정의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시나리오 작성</a:t>
          </a:r>
          <a:endParaRPr lang="ko-KR" altLang="en-US" sz="1400" kern="1200" dirty="0"/>
        </a:p>
      </dsp:txBody>
      <dsp:txXfrm>
        <a:off x="2856" y="461618"/>
        <a:ext cx="1717402" cy="1119960"/>
      </dsp:txXfrm>
    </dsp:sp>
    <dsp:sp modelId="{8C59A338-B5C4-45DB-8F56-47C717A1E5B5}">
      <dsp:nvSpPr>
        <dsp:cNvPr id="0" name=""/>
        <dsp:cNvSpPr/>
      </dsp:nvSpPr>
      <dsp:spPr>
        <a:xfrm>
          <a:off x="1960695" y="818"/>
          <a:ext cx="1717402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설계</a:t>
          </a:r>
          <a:endParaRPr lang="ko-KR" altLang="en-US" sz="1400" kern="1200" dirty="0"/>
        </a:p>
      </dsp:txBody>
      <dsp:txXfrm>
        <a:off x="1960695" y="818"/>
        <a:ext cx="1717402" cy="460800"/>
      </dsp:txXfrm>
    </dsp:sp>
    <dsp:sp modelId="{9C6F43C9-9096-4639-9F11-F3364CC79962}">
      <dsp:nvSpPr>
        <dsp:cNvPr id="0" name=""/>
        <dsp:cNvSpPr/>
      </dsp:nvSpPr>
      <dsp:spPr>
        <a:xfrm>
          <a:off x="1960695" y="461618"/>
          <a:ext cx="1717402" cy="1119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데이터 설계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화면 설계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클래스 설계</a:t>
          </a:r>
          <a:endParaRPr lang="ko-KR" altLang="en-US" sz="1400" kern="1200" dirty="0"/>
        </a:p>
      </dsp:txBody>
      <dsp:txXfrm>
        <a:off x="1960695" y="461618"/>
        <a:ext cx="1717402" cy="1119960"/>
      </dsp:txXfrm>
    </dsp:sp>
    <dsp:sp modelId="{4F6570DD-AE54-4525-B5BC-CE970BA1227F}">
      <dsp:nvSpPr>
        <dsp:cNvPr id="0" name=""/>
        <dsp:cNvSpPr/>
      </dsp:nvSpPr>
      <dsp:spPr>
        <a:xfrm>
          <a:off x="3918534" y="818"/>
          <a:ext cx="1717402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구현</a:t>
          </a:r>
          <a:endParaRPr lang="ko-KR" altLang="en-US" sz="1400" kern="1200" dirty="0"/>
        </a:p>
      </dsp:txBody>
      <dsp:txXfrm>
        <a:off x="3918534" y="818"/>
        <a:ext cx="1717402" cy="460800"/>
      </dsp:txXfrm>
    </dsp:sp>
    <dsp:sp modelId="{29827A71-4511-46FE-B951-F425E19F28A1}">
      <dsp:nvSpPr>
        <dsp:cNvPr id="0" name=""/>
        <dsp:cNvSpPr/>
      </dsp:nvSpPr>
      <dsp:spPr>
        <a:xfrm>
          <a:off x="3918534" y="461618"/>
          <a:ext cx="1717402" cy="1119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코드 작성</a:t>
          </a:r>
          <a:endParaRPr lang="ko-KR" altLang="en-US" sz="1400" kern="1200" dirty="0"/>
        </a:p>
      </dsp:txBody>
      <dsp:txXfrm>
        <a:off x="3918534" y="461618"/>
        <a:ext cx="1717402" cy="1119960"/>
      </dsp:txXfrm>
    </dsp:sp>
    <dsp:sp modelId="{1415BF28-AB25-4464-81F5-12A21F4D1E07}">
      <dsp:nvSpPr>
        <dsp:cNvPr id="0" name=""/>
        <dsp:cNvSpPr/>
      </dsp:nvSpPr>
      <dsp:spPr>
        <a:xfrm>
          <a:off x="5876373" y="818"/>
          <a:ext cx="1717402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테스트</a:t>
          </a:r>
          <a:r>
            <a:rPr lang="en-US" altLang="ko-KR" sz="1400" kern="1200" dirty="0" smtClean="0"/>
            <a:t>&amp;</a:t>
          </a:r>
          <a:r>
            <a:rPr lang="ko-KR" altLang="en-US" sz="1400" kern="1200" dirty="0" smtClean="0"/>
            <a:t>디버깅</a:t>
          </a:r>
          <a:endParaRPr lang="ko-KR" altLang="en-US" sz="1400" kern="1200" dirty="0"/>
        </a:p>
      </dsp:txBody>
      <dsp:txXfrm>
        <a:off x="5876373" y="818"/>
        <a:ext cx="1717402" cy="460800"/>
      </dsp:txXfrm>
    </dsp:sp>
    <dsp:sp modelId="{7B5F2D81-994B-4DB8-A6C0-42336A5DAF30}">
      <dsp:nvSpPr>
        <dsp:cNvPr id="0" name=""/>
        <dsp:cNvSpPr/>
      </dsp:nvSpPr>
      <dsp:spPr>
        <a:xfrm>
          <a:off x="5876373" y="461618"/>
          <a:ext cx="1717402" cy="1119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테스트 </a:t>
          </a:r>
          <a:r>
            <a:rPr lang="en-US" altLang="ko-KR" sz="1400" kern="1200" dirty="0" smtClean="0"/>
            <a:t>&amp;</a:t>
          </a:r>
          <a:r>
            <a:rPr lang="ko-KR" altLang="en-US" sz="1400" kern="1200" dirty="0" smtClean="0"/>
            <a:t>디버깅</a:t>
          </a:r>
          <a:endParaRPr lang="ko-KR" altLang="en-US" sz="1400" kern="1200" dirty="0"/>
        </a:p>
      </dsp:txBody>
      <dsp:txXfrm>
        <a:off x="5876373" y="461618"/>
        <a:ext cx="1717402" cy="1119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9D691-0C3B-4E07-918C-A13E141B3E0F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50D5A-3224-439D-B1A7-7C38A558D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107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4104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04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044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  <a:lvl2pPr>
              <a:defRPr>
                <a:latin typeface="나눔고딕"/>
                <a:ea typeface="나눔고딕"/>
                <a:cs typeface="나눔고딕"/>
                <a:sym typeface="나눔고딕"/>
              </a:defRPr>
            </a:lvl2pPr>
            <a:lvl3pPr>
              <a:defRPr>
                <a:latin typeface="나눔고딕"/>
                <a:ea typeface="나눔고딕"/>
                <a:cs typeface="나눔고딕"/>
                <a:sym typeface="나눔고딕"/>
              </a:defRPr>
            </a:lvl3pPr>
            <a:lvl4pPr>
              <a:defRPr>
                <a:latin typeface="나눔고딕"/>
                <a:ea typeface="나눔고딕"/>
                <a:cs typeface="나눔고딕"/>
                <a:sym typeface="나눔고딕"/>
              </a:defRPr>
            </a:lvl4pPr>
            <a:lvl5pPr>
              <a:defRPr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38982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2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57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8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8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362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9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0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1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BC6B0-A63B-4366-A03C-D26F2935E01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E82D6-4791-44E7-94FF-1C3FF9DD6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5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/>
          <a:lstStyle/>
          <a:p>
            <a:r>
              <a:rPr lang="ko-KR" altLang="en-US" dirty="0" smtClean="0"/>
              <a:t>자바 전문가 과정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000" dirty="0" smtClean="0">
                <a:latin typeface="+mj-lt"/>
              </a:rPr>
              <a:t>울산과학대학교 컴퓨터</a:t>
            </a:r>
            <a:r>
              <a:rPr lang="en-US" altLang="ko-KR" sz="2000" dirty="0" smtClean="0">
                <a:latin typeface="+mj-lt"/>
              </a:rPr>
              <a:t>IT</a:t>
            </a:r>
            <a:r>
              <a:rPr lang="ko-KR" altLang="en-US" sz="2000" dirty="0" smtClean="0">
                <a:latin typeface="+mj-lt"/>
              </a:rPr>
              <a:t>학부</a:t>
            </a:r>
            <a:endParaRPr lang="en-US" altLang="ko-KR" sz="2000" dirty="0" smtClean="0">
              <a:latin typeface="+mj-lt"/>
            </a:endParaRPr>
          </a:p>
          <a:p>
            <a:endParaRPr lang="en-US" altLang="ko-KR" sz="2000" dirty="0" smtClean="0">
              <a:latin typeface="+mj-lt"/>
            </a:endParaRPr>
          </a:p>
          <a:p>
            <a:r>
              <a:rPr lang="ko-KR" altLang="en-US" sz="2800" dirty="0" err="1" smtClean="0"/>
              <a:t>김금석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0343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472184"/>
            <a:ext cx="11521440" cy="499262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요구사항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사용자는 일반사용자와 관리자로 구분한다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관리자 접속은 비밀번호 인증을 거친다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일반 사용자는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영화 예매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확인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취소를 할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영화 예매를 영화와 좌석 선택으로 진행되며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완료 시 예매발급번호를 부여한다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예매 확인과 취소는 예매발습번호를 기준으로 진행된다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예매 관련 정보는 파일로 관리한다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관리자는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영화를 등록하고 목록을 조회할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등록되어 있는 영화를 삭제할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영화 예매 내역을 조회할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예매를 삭제할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영화 관련 정보는 파일로 관리한다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구별 가능한 개체들은 클래스 단위로 구분 개발하며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상속과 인터페이스를 활용한다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영화 상영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 등은 생략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허용된 시간을 고려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3700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핵심 기능 정의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163854"/>
              </p:ext>
            </p:extLst>
          </p:nvPr>
        </p:nvGraphicFramePr>
        <p:xfrm>
          <a:off x="1337056" y="2137155"/>
          <a:ext cx="10098452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742">
                  <a:extLst>
                    <a:ext uri="{9D8B030D-6E8A-4147-A177-3AD203B41FA5}">
                      <a16:colId xmlns:a16="http://schemas.microsoft.com/office/drawing/2014/main" val="2600069649"/>
                    </a:ext>
                  </a:extLst>
                </a:gridCol>
                <a:gridCol w="2397120">
                  <a:extLst>
                    <a:ext uri="{9D8B030D-6E8A-4147-A177-3AD203B41FA5}">
                      <a16:colId xmlns:a16="http://schemas.microsoft.com/office/drawing/2014/main" val="2813186889"/>
                    </a:ext>
                  </a:extLst>
                </a:gridCol>
                <a:gridCol w="5522590">
                  <a:extLst>
                    <a:ext uri="{9D8B030D-6E8A-4147-A177-3AD203B41FA5}">
                      <a16:colId xmlns:a16="http://schemas.microsoft.com/office/drawing/2014/main" val="2710902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핵심기능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9253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일반이용자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영화 예매하기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영화와 좌석을 선택하여 진행</a:t>
                      </a:r>
                      <a:endParaRPr lang="en-US" altLang="ko-KR" sz="1600" dirty="0" smtClean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err="1" smtClean="0"/>
                        <a:t>완료시</a:t>
                      </a:r>
                      <a:r>
                        <a:rPr lang="ko-KR" altLang="en-US" sz="1600" dirty="0" smtClean="0"/>
                        <a:t> 발급 번호 출력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830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확인하기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발급 번호를 </a:t>
                      </a:r>
                      <a:r>
                        <a:rPr lang="ko-KR" altLang="en-US" sz="1600" dirty="0" err="1" smtClean="0"/>
                        <a:t>입력받아</a:t>
                      </a:r>
                      <a:r>
                        <a:rPr lang="ko-KR" altLang="en-US" sz="1600" dirty="0" smtClean="0"/>
                        <a:t> 예매된 영화와 좌석 정보 출력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4406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취소하기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발급 번호를 입력 받아 해당 예매를 취소함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122417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관리자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영화 목록보기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등록되어 있는 영화 목록 출력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6022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영화 등록하기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새로운 영화의 제목과 장르를 등록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04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영화 삭제하기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등록되어 있는 특정 영화를 삭제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8882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목록보기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현재까지의 예매들의 정보를 출력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39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삭제하기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발급 번호를 입력 받아 해당 예매를 취소함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334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인증하기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비밀번호를 입력 받아 관리자로 권한을 획득함</a:t>
                      </a:r>
                      <a:endParaRPr lang="en-US" altLang="ko-KR" sz="1600" dirty="0" smtClean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smtClean="0"/>
                        <a:t>일반 사용자로 복귀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0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91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192341"/>
            <a:ext cx="6633476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5023061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시나리오 작성</a:t>
            </a:r>
            <a:r>
              <a:rPr lang="en-US" altLang="ko-KR" dirty="0" smtClean="0"/>
              <a:t>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일반사용자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3497"/>
          <a:stretch/>
        </p:blipFill>
        <p:spPr>
          <a:xfrm>
            <a:off x="3389809" y="1128121"/>
            <a:ext cx="8467725" cy="5729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23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192341"/>
            <a:ext cx="6633476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5023061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시나리오 작성</a:t>
            </a:r>
            <a:r>
              <a:rPr lang="en-US" altLang="ko-KR" dirty="0" smtClean="0"/>
              <a:t>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일반사용자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7559"/>
          <a:stretch/>
        </p:blipFill>
        <p:spPr>
          <a:xfrm>
            <a:off x="3623888" y="1239398"/>
            <a:ext cx="8467725" cy="5618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9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시나리오 작성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관리자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629291"/>
              </p:ext>
            </p:extLst>
          </p:nvPr>
        </p:nvGraphicFramePr>
        <p:xfrm>
          <a:off x="3209067" y="817880"/>
          <a:ext cx="8982933" cy="604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068">
                  <a:extLst>
                    <a:ext uri="{9D8B030D-6E8A-4147-A177-3AD203B41FA5}">
                      <a16:colId xmlns:a16="http://schemas.microsoft.com/office/drawing/2014/main" val="2600069649"/>
                    </a:ext>
                  </a:extLst>
                </a:gridCol>
                <a:gridCol w="2132324">
                  <a:extLst>
                    <a:ext uri="{9D8B030D-6E8A-4147-A177-3AD203B41FA5}">
                      <a16:colId xmlns:a16="http://schemas.microsoft.com/office/drawing/2014/main" val="2813186889"/>
                    </a:ext>
                  </a:extLst>
                </a:gridCol>
                <a:gridCol w="4912541">
                  <a:extLst>
                    <a:ext uri="{9D8B030D-6E8A-4147-A177-3AD203B41FA5}">
                      <a16:colId xmlns:a16="http://schemas.microsoft.com/office/drawing/2014/main" val="2710902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핵심기능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692536"/>
                  </a:ext>
                </a:extLst>
              </a:tr>
              <a:tr h="79706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관리자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영화 목록보기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영화 목록보기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등록되어 있는 영화 목록을 출력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관리자 메뉴를 다시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830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영화 등록하기</a:t>
                      </a:r>
                    </a:p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영화 등록하기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영화 제목과 장르를 입력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등록 성공 유무 문구 출력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관리자 메뉴를 다시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602241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영화 삭제하기</a:t>
                      </a:r>
                    </a:p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영화 삭제하기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등록되어 있는 영화 목록을 출력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삭제할 영화를 입력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등록 성공 유무 문구 출력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관리자 메뉴를 다시 출력</a:t>
                      </a:r>
                      <a:endParaRPr lang="ko-KR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04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목록보기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예매 목록보기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저장되어 있는 예매 목록을 출력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관리자 메뉴를 다시 출력</a:t>
                      </a:r>
                      <a:endParaRPr lang="ko-KR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39880"/>
                  </a:ext>
                </a:extLst>
              </a:tr>
              <a:tr h="9821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예매 삭제하기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예매 삭제하기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삭제할 예매 발급 번호를 입력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삭제 성공 유무 문구 출력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관리자 메뉴를 다시 출력</a:t>
                      </a:r>
                      <a:endParaRPr lang="ko-KR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334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메인메뉴복귀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ko-KR" altLang="en-US" sz="1600" dirty="0" smtClean="0"/>
                        <a:t>관리자 메뉴에서 </a:t>
                      </a: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메인 메뉴로 이동</a:t>
                      </a:r>
                      <a:r>
                        <a:rPr lang="en-US" altLang="ko-KR" sz="1600" dirty="0" smtClean="0"/>
                        <a:t>‘ </a:t>
                      </a:r>
                      <a:r>
                        <a:rPr lang="ko-KR" altLang="en-US" sz="1600" dirty="0" smtClean="0"/>
                        <a:t>선택</a:t>
                      </a:r>
                      <a:endParaRPr lang="en-US" altLang="ko-KR" sz="16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dirty="0" smtClean="0"/>
                        <a:t>메인 메뉴를 출력</a:t>
                      </a:r>
                      <a:endParaRPr lang="ko-KR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0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2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데이터 설계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화면 설계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클래스 설계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934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영화 예매 관리 프로그램</a:t>
            </a:r>
            <a:r>
              <a:rPr lang="en-US" altLang="ko-KR" dirty="0" smtClean="0"/>
              <a:t>'</a:t>
            </a:r>
            <a:r>
              <a:rPr lang="ko-KR" altLang="en-US" dirty="0" smtClean="0"/>
              <a:t>의 핵심 데이터를 파일로 관리하도록 설계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342347" y="2571564"/>
            <a:ext cx="5334473" cy="1087604"/>
            <a:chOff x="1342347" y="2571564"/>
            <a:chExt cx="5334473" cy="1087604"/>
          </a:xfrm>
        </p:grpSpPr>
        <p:sp>
          <p:nvSpPr>
            <p:cNvPr id="4" name="- movies.txt: 영화 데이터를 저장"/>
            <p:cNvSpPr txBox="1"/>
            <p:nvPr/>
          </p:nvSpPr>
          <p:spPr>
            <a:xfrm>
              <a:off x="1342347" y="2571564"/>
              <a:ext cx="4642167" cy="543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lnSpc>
                  <a:spcPct val="120000"/>
                </a:lnSpc>
                <a:defRPr sz="4800" b="0"/>
              </a:lvl1pPr>
            </a:lstStyle>
            <a:p>
              <a:r>
                <a:rPr sz="2400" dirty="0"/>
                <a:t>- movies.txt: </a:t>
              </a:r>
              <a:r>
                <a:rPr sz="2400" dirty="0" err="1"/>
                <a:t>영화</a:t>
              </a:r>
              <a:r>
                <a:rPr sz="2400" dirty="0"/>
                <a:t> </a:t>
              </a:r>
              <a:r>
                <a:rPr sz="2400" dirty="0" err="1"/>
                <a:t>데이터를</a:t>
              </a:r>
              <a:r>
                <a:rPr sz="2400" dirty="0"/>
                <a:t> </a:t>
              </a:r>
              <a:r>
                <a:rPr sz="2400" dirty="0" err="1"/>
                <a:t>저장</a:t>
              </a:r>
              <a:endParaRPr sz="2400" dirty="0"/>
            </a:p>
          </p:txBody>
        </p:sp>
        <p:sp>
          <p:nvSpPr>
            <p:cNvPr id="5" name="- reservations.txt: 예매 데이터를 저장"/>
            <p:cNvSpPr txBox="1"/>
            <p:nvPr/>
          </p:nvSpPr>
          <p:spPr>
            <a:xfrm>
              <a:off x="1342347" y="3115366"/>
              <a:ext cx="5334473" cy="543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lnSpc>
                  <a:spcPct val="120000"/>
                </a:lnSpc>
                <a:defRPr sz="4800" b="0"/>
              </a:lvl1pPr>
            </a:lstStyle>
            <a:p>
              <a:r>
                <a:rPr sz="2400" dirty="0"/>
                <a:t>- reservations.txt: </a:t>
              </a:r>
              <a:r>
                <a:rPr sz="2400" dirty="0" err="1"/>
                <a:t>예매</a:t>
              </a:r>
              <a:r>
                <a:rPr sz="2400" dirty="0"/>
                <a:t> </a:t>
              </a:r>
              <a:r>
                <a:rPr sz="2400" dirty="0" err="1"/>
                <a:t>데이터를</a:t>
              </a:r>
              <a:r>
                <a:rPr sz="2400" dirty="0"/>
                <a:t> </a:t>
              </a:r>
              <a:r>
                <a:rPr sz="2400" dirty="0" err="1"/>
                <a:t>저장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76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설계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movies.txt</a:t>
            </a:r>
          </a:p>
          <a:p>
            <a:pPr lvl="2"/>
            <a:r>
              <a:rPr lang="ko-KR" altLang="en-US" dirty="0" smtClean="0"/>
              <a:t>영화 관련 정보는 </a:t>
            </a:r>
            <a:r>
              <a:rPr lang="en-US" altLang="ko-KR" dirty="0" smtClean="0"/>
              <a:t>movies.txt </a:t>
            </a:r>
            <a:r>
              <a:rPr lang="ko-KR" altLang="en-US" dirty="0" smtClean="0"/>
              <a:t>파일에 한 라인에 하나의 영화에 대한 정보를 기록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라인에는 영화의 대푯값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장르를 쉼표로 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대푯값은 </a:t>
            </a:r>
            <a:r>
              <a:rPr lang="ko-KR" altLang="en-US" dirty="0"/>
              <a:t>사람의 주민등록번호와 같은 역할을 하는데</a:t>
            </a:r>
            <a:r>
              <a:rPr lang="en-US" altLang="ko-KR" dirty="0"/>
              <a:t>, </a:t>
            </a:r>
            <a:r>
              <a:rPr lang="ko-KR" altLang="en-US" dirty="0"/>
              <a:t>구현상 </a:t>
            </a:r>
            <a:r>
              <a:rPr lang="ko-KR" altLang="en-US" dirty="0" smtClean="0"/>
              <a:t>편의를  </a:t>
            </a:r>
            <a:r>
              <a:rPr lang="ko-KR" altLang="en-US" dirty="0"/>
              <a:t>위해 초</a:t>
            </a:r>
            <a:r>
              <a:rPr lang="en-US" altLang="ko-KR" dirty="0"/>
              <a:t>(sec) </a:t>
            </a:r>
            <a:r>
              <a:rPr lang="ko-KR" altLang="en-US" dirty="0"/>
              <a:t>단위 타임스탬프를 사용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25" y="4004405"/>
            <a:ext cx="7969314" cy="19937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5636699" y="5428894"/>
            <a:ext cx="6213925" cy="846174"/>
            <a:chOff x="0" y="0"/>
            <a:chExt cx="13948862" cy="1899469"/>
          </a:xfrm>
        </p:grpSpPr>
        <p:sp>
          <p:nvSpPr>
            <p:cNvPr id="9" name="Rounded Rectangle"/>
            <p:cNvSpPr/>
            <p:nvPr/>
          </p:nvSpPr>
          <p:spPr>
            <a:xfrm>
              <a:off x="0" y="0"/>
              <a:ext cx="11754031" cy="1899469"/>
            </a:xfrm>
            <a:prstGeom prst="roundRect">
              <a:avLst>
                <a:gd name="adj" fmla="val 10029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800" b="0">
                  <a:solidFill>
                    <a:srgbClr val="2D69BA"/>
                  </a:solidFill>
                </a:defRPr>
              </a:pPr>
              <a:endParaRPr/>
            </a:p>
          </p:txBody>
        </p:sp>
        <p:sp>
          <p:nvSpPr>
            <p:cNvPr id="10" name="TIP"/>
            <p:cNvSpPr txBox="1"/>
            <p:nvPr/>
          </p:nvSpPr>
          <p:spPr>
            <a:xfrm>
              <a:off x="942471" y="138657"/>
              <a:ext cx="1108299" cy="945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>
                  <a:solidFill>
                    <a:srgbClr val="2D69BA"/>
                  </a:solidFill>
                </a:defRPr>
              </a:lvl1pPr>
            </a:lstStyle>
            <a:p>
              <a:pPr>
                <a:defRPr b="0">
                  <a:solidFill>
                    <a:srgbClr val="333333"/>
                  </a:solidFill>
                </a:defRPr>
              </a:pPr>
              <a:r>
                <a:rPr sz="1800" b="1">
                  <a:solidFill>
                    <a:srgbClr val="2D69BA"/>
                  </a:solidFill>
                </a:rPr>
                <a:t>TIP</a:t>
              </a:r>
            </a:p>
          </p:txBody>
        </p:sp>
        <p:sp>
          <p:nvSpPr>
            <p:cNvPr id="11" name="타임스탬프timestamp란 UTC 기준시(1970년"/>
            <p:cNvSpPr txBox="1"/>
            <p:nvPr/>
          </p:nvSpPr>
          <p:spPr>
            <a:xfrm>
              <a:off x="2218316" y="138657"/>
              <a:ext cx="10590176" cy="945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600" b="0"/>
              </a:lvl1pPr>
            </a:lstStyle>
            <a:p>
              <a:r>
                <a:rPr sz="1800" dirty="0" err="1"/>
                <a:t>타임스탬프timestamp란</a:t>
              </a:r>
              <a:r>
                <a:rPr sz="1800" dirty="0"/>
                <a:t> UTC </a:t>
              </a:r>
              <a:r>
                <a:rPr sz="1800" dirty="0" err="1"/>
                <a:t>기준시</a:t>
              </a:r>
              <a:r>
                <a:rPr sz="1800" dirty="0"/>
                <a:t>(1970년</a:t>
              </a:r>
            </a:p>
          </p:txBody>
        </p:sp>
        <p:sp>
          <p:nvSpPr>
            <p:cNvPr id="12" name="💡"/>
            <p:cNvSpPr txBox="1"/>
            <p:nvPr/>
          </p:nvSpPr>
          <p:spPr>
            <a:xfrm>
              <a:off x="161247" y="138657"/>
              <a:ext cx="842020" cy="945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0">
                  <a:solidFill>
                    <a:srgbClr val="2D69BA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>
                <a:defRPr>
                  <a:solidFill>
                    <a:srgbClr val="333333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rPr sz="1800">
                  <a:solidFill>
                    <a:srgbClr val="2D69BA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💡</a:t>
              </a:r>
            </a:p>
          </p:txBody>
        </p:sp>
        <p:sp>
          <p:nvSpPr>
            <p:cNvPr id="13" name="1월 1일 0시 0분 0초)로부터 특정 시각을 나타내는 표기법"/>
            <p:cNvSpPr txBox="1"/>
            <p:nvPr/>
          </p:nvSpPr>
          <p:spPr>
            <a:xfrm>
              <a:off x="213844" y="773659"/>
              <a:ext cx="13735018" cy="945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600" b="0"/>
              </a:lvl1pPr>
            </a:lstStyle>
            <a:p>
              <a:r>
                <a:rPr sz="1800" dirty="0"/>
                <a:t>1월 1일 0시 0분 0초)</a:t>
              </a:r>
              <a:r>
                <a:rPr sz="1800" dirty="0" err="1"/>
                <a:t>로부터</a:t>
              </a:r>
              <a:r>
                <a:rPr sz="1800" dirty="0"/>
                <a:t> </a:t>
              </a:r>
              <a:r>
                <a:rPr sz="1800" dirty="0" err="1"/>
                <a:t>특정</a:t>
              </a:r>
              <a:r>
                <a:rPr sz="1800" dirty="0"/>
                <a:t> </a:t>
              </a:r>
              <a:r>
                <a:rPr sz="1800" dirty="0" err="1"/>
                <a:t>시각을</a:t>
              </a:r>
              <a:r>
                <a:rPr sz="1800" dirty="0"/>
                <a:t> </a:t>
              </a:r>
              <a:r>
                <a:rPr sz="1800" dirty="0" err="1"/>
                <a:t>나타내는</a:t>
              </a:r>
              <a:r>
                <a:rPr sz="1800" dirty="0"/>
                <a:t> </a:t>
              </a:r>
              <a:r>
                <a:rPr sz="1800" dirty="0" err="1"/>
                <a:t>표기법</a:t>
              </a:r>
              <a:endParaRPr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317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설계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reservations.txt</a:t>
            </a:r>
          </a:p>
          <a:p>
            <a:pPr lvl="2"/>
            <a:r>
              <a:rPr lang="ko-KR" altLang="en-US" dirty="0" smtClean="0"/>
              <a:t>예매 관련 정보는 </a:t>
            </a:r>
            <a:r>
              <a:rPr lang="en-US" altLang="ko-KR" dirty="0" smtClean="0"/>
              <a:t>reservations</a:t>
            </a:r>
            <a:r>
              <a:rPr lang="en-US" altLang="ko-KR" dirty="0" smtClean="0"/>
              <a:t>.txt </a:t>
            </a:r>
            <a:r>
              <a:rPr lang="ko-KR" altLang="en-US" dirty="0" smtClean="0"/>
              <a:t>파일에 한 라인에 하나의 예매에 대한 정보를 기록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라인에는 발급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예매 영화의 대푯값과 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좌석명을</a:t>
            </a:r>
            <a:r>
              <a:rPr lang="ko-KR" altLang="en-US" dirty="0" smtClean="0"/>
              <a:t> 쉼표로 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발급 번호는 </a:t>
            </a:r>
            <a:r>
              <a:rPr lang="ko-KR" altLang="en-US" dirty="0"/>
              <a:t>예매 정보의 대푯값으로</a:t>
            </a:r>
            <a:r>
              <a:rPr lang="en-US" altLang="ko-KR" dirty="0"/>
              <a:t>, </a:t>
            </a:r>
            <a:r>
              <a:rPr lang="ko-KR" altLang="en-US" dirty="0"/>
              <a:t>구현상 편의를 위해 </a:t>
            </a:r>
            <a:r>
              <a:rPr lang="ko-KR" altLang="en-US" dirty="0" err="1"/>
              <a:t>밀리초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r>
              <a:rPr lang="ko-KR" altLang="en-US" dirty="0" smtClean="0"/>
              <a:t>단위의 타임스탬프를 사용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3856495"/>
            <a:ext cx="9534547" cy="23885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44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화면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메뉴와 관리자 메뉴를 기준으로 하여 다음과 같이 화면 전환 설계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68" name="그룹 67"/>
          <p:cNvGrpSpPr/>
          <p:nvPr/>
        </p:nvGrpSpPr>
        <p:grpSpPr>
          <a:xfrm>
            <a:off x="811849" y="2917264"/>
            <a:ext cx="9927778" cy="2377224"/>
            <a:chOff x="811849" y="2917264"/>
            <a:chExt cx="9927778" cy="2377224"/>
          </a:xfrm>
        </p:grpSpPr>
        <p:grpSp>
          <p:nvGrpSpPr>
            <p:cNvPr id="21" name="그룹 20"/>
            <p:cNvGrpSpPr/>
            <p:nvPr/>
          </p:nvGrpSpPr>
          <p:grpSpPr>
            <a:xfrm>
              <a:off x="2927578" y="2917264"/>
              <a:ext cx="1947672" cy="2377224"/>
              <a:chOff x="2057400" y="2924957"/>
              <a:chExt cx="1947672" cy="2377224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2057400" y="3438144"/>
                <a:ext cx="1947672" cy="130759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2267712" y="3630168"/>
                <a:ext cx="1536192" cy="950976"/>
              </a:xfrm>
              <a:prstGeom prst="roundRect">
                <a:avLst>
                  <a:gd name="adj" fmla="val 1283"/>
                </a:avLst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2505456" y="3901487"/>
                <a:ext cx="896112" cy="270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메인</a:t>
                </a:r>
                <a:r>
                  <a:rPr lang="en-US" altLang="ko-KR" sz="1200" dirty="0" smtClean="0"/>
                  <a:t> </a:t>
                </a:r>
                <a:r>
                  <a:rPr lang="ko-KR" altLang="en-US" sz="1200" dirty="0" smtClean="0"/>
                  <a:t>메뉴</a:t>
                </a:r>
                <a:endParaRPr lang="ko-KR" altLang="en-US" sz="1200" dirty="0"/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>
                <a:off x="2267712" y="3822192"/>
                <a:ext cx="1536192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304288" y="3301204"/>
                <a:ext cx="4876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/>
                  <a:t>…</a:t>
                </a:r>
                <a:endParaRPr lang="ko-KR" altLang="en-US" sz="3200" dirty="0"/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2350008" y="4288536"/>
                <a:ext cx="10515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2350008" y="4440936"/>
                <a:ext cx="10515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2369035" y="2924957"/>
                <a:ext cx="1324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/>
                  <a:t>프로그램 실행</a:t>
                </a:r>
                <a:endParaRPr lang="ko-KR" altLang="en-US" sz="1400" dirty="0"/>
              </a:p>
            </p:txBody>
          </p:sp>
          <p:cxnSp>
            <p:nvCxnSpPr>
              <p:cNvPr id="17" name="직선 화살표 연결선 16"/>
              <p:cNvCxnSpPr>
                <a:stCxn id="15" idx="2"/>
              </p:cNvCxnSpPr>
              <p:nvPr/>
            </p:nvCxnSpPr>
            <p:spPr>
              <a:xfrm>
                <a:off x="3031236" y="3232734"/>
                <a:ext cx="0" cy="3593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369035" y="4994404"/>
                <a:ext cx="1324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/>
                  <a:t>프로그램 종료</a:t>
                </a:r>
                <a:endParaRPr lang="ko-KR" altLang="en-US" sz="1400" dirty="0"/>
              </a:p>
            </p:txBody>
          </p:sp>
          <p:cxnSp>
            <p:nvCxnSpPr>
              <p:cNvPr id="20" name="직선 화살표 연결선 19"/>
              <p:cNvCxnSpPr/>
              <p:nvPr/>
            </p:nvCxnSpPr>
            <p:spPr>
              <a:xfrm>
                <a:off x="3031236" y="4635034"/>
                <a:ext cx="0" cy="3593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6707124" y="3301424"/>
              <a:ext cx="1947672" cy="1444532"/>
              <a:chOff x="2057400" y="3301204"/>
              <a:chExt cx="1947672" cy="1444532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2057400" y="3438144"/>
                <a:ext cx="1947672" cy="130759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267712" y="3630168"/>
                <a:ext cx="1536192" cy="950976"/>
              </a:xfrm>
              <a:prstGeom prst="roundRect">
                <a:avLst>
                  <a:gd name="adj" fmla="val 1283"/>
                </a:avLst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2427731" y="3901487"/>
                <a:ext cx="1069849" cy="270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/>
                  <a:t>관리자</a:t>
                </a:r>
                <a:r>
                  <a:rPr lang="en-US" altLang="ko-KR" sz="1200" dirty="0" smtClean="0"/>
                  <a:t> </a:t>
                </a:r>
                <a:r>
                  <a:rPr lang="ko-KR" altLang="en-US" sz="1200" dirty="0" smtClean="0"/>
                  <a:t>메뉴</a:t>
                </a:r>
                <a:endParaRPr lang="ko-KR" altLang="en-US" sz="1200" dirty="0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2267712" y="3822192"/>
                <a:ext cx="1536192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2304288" y="3301204"/>
                <a:ext cx="4876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/>
                  <a:t>…</a:t>
                </a:r>
                <a:endParaRPr lang="ko-KR" altLang="en-US" sz="3200" dirty="0"/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2350008" y="4288536"/>
                <a:ext cx="10515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2350008" y="4440936"/>
                <a:ext cx="10515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/>
          </p:nvGrpSpPr>
          <p:grpSpPr>
            <a:xfrm>
              <a:off x="9234653" y="3293511"/>
              <a:ext cx="1504974" cy="1552868"/>
              <a:chOff x="9089828" y="3631262"/>
              <a:chExt cx="1504974" cy="1552868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9089828" y="3631262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>
                    <a:solidFill>
                      <a:schemeClr val="tx1"/>
                    </a:solidFill>
                  </a:rPr>
                  <a:t>영화 목록보기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9089828" y="3951923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영화 등록하기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9089828" y="4272584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영화 삭제하기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9089828" y="4593245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예약 목록보기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9089828" y="4913905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예약 등록하기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811849" y="3293511"/>
              <a:ext cx="1504974" cy="1552868"/>
              <a:chOff x="9089828" y="3631262"/>
              <a:chExt cx="1504974" cy="155286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9089828" y="3631262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영화 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예매보기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9089828" y="4272584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예매 확인하기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9089828" y="4913905"/>
                <a:ext cx="1504974" cy="2702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예매 취소하기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7" name="직선 화살표 연결선 46"/>
            <p:cNvCxnSpPr/>
            <p:nvPr/>
          </p:nvCxnSpPr>
          <p:spPr>
            <a:xfrm rot="5400000">
              <a:off x="2496508" y="3225151"/>
              <a:ext cx="0" cy="3593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rot="5400000">
              <a:off x="2496508" y="3891249"/>
              <a:ext cx="0" cy="3593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rot="5400000">
              <a:off x="2496508" y="4558358"/>
              <a:ext cx="0" cy="3593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 flipH="1">
              <a:off x="8450701" y="4164019"/>
              <a:ext cx="422519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H="1">
              <a:off x="4674082" y="4372428"/>
              <a:ext cx="2212727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rot="16200000" flipH="1">
              <a:off x="2910366" y="3835945"/>
              <a:ext cx="0" cy="4680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8873333" y="3438364"/>
              <a:ext cx="360000" cy="1295400"/>
              <a:chOff x="8873333" y="3438364"/>
              <a:chExt cx="360000" cy="1295400"/>
            </a:xfrm>
          </p:grpSpPr>
          <p:cxnSp>
            <p:nvCxnSpPr>
              <p:cNvPr id="55" name="직선 화살표 연결선 54"/>
              <p:cNvCxnSpPr/>
              <p:nvPr/>
            </p:nvCxnSpPr>
            <p:spPr>
              <a:xfrm rot="16200000" flipH="1">
                <a:off x="9053333" y="3258364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rot="16200000" flipH="1">
                <a:off x="9053333" y="3582214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rot="16200000" flipH="1">
                <a:off x="9053333" y="3906064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/>
              <p:cNvCxnSpPr/>
              <p:nvPr/>
            </p:nvCxnSpPr>
            <p:spPr>
              <a:xfrm rot="16200000" flipH="1">
                <a:off x="9053333" y="4229914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/>
              <p:cNvCxnSpPr/>
              <p:nvPr/>
            </p:nvCxnSpPr>
            <p:spPr>
              <a:xfrm rot="16200000" flipH="1">
                <a:off x="9053333" y="4553764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직선 화살표 연결선 60"/>
            <p:cNvCxnSpPr/>
            <p:nvPr/>
          </p:nvCxnSpPr>
          <p:spPr>
            <a:xfrm>
              <a:off x="4674082" y="3869362"/>
              <a:ext cx="2243354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5023839" y="3702806"/>
              <a:ext cx="1324382" cy="27022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비밀번호 인증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/>
            <p:cNvCxnSpPr/>
            <p:nvPr/>
          </p:nvCxnSpPr>
          <p:spPr>
            <a:xfrm flipH="1">
              <a:off x="2663926" y="3404726"/>
              <a:ext cx="12267" cy="13439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H="1">
              <a:off x="8860953" y="3428623"/>
              <a:ext cx="12267" cy="13439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57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일정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2023. 1.2 ~ 1.6</a:t>
            </a:r>
            <a:endParaRPr lang="en-US" altLang="ko-KR" dirty="0"/>
          </a:p>
          <a:p>
            <a:r>
              <a:rPr lang="ko-KR" altLang="en-US" dirty="0" smtClean="0"/>
              <a:t>장소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err="1" smtClean="0"/>
              <a:t>대학관</a:t>
            </a:r>
            <a:r>
              <a:rPr lang="ko-KR" altLang="en-US" dirty="0" smtClean="0"/>
              <a:t> </a:t>
            </a:r>
            <a:r>
              <a:rPr lang="en-US" altLang="ko-KR" dirty="0" smtClean="0"/>
              <a:t>409</a:t>
            </a:r>
            <a:r>
              <a:rPr lang="ko-KR" altLang="en-US" dirty="0" smtClean="0"/>
              <a:t>호 실습실</a:t>
            </a:r>
            <a:endParaRPr lang="en-US" altLang="ko-KR" dirty="0" smtClean="0"/>
          </a:p>
          <a:p>
            <a:r>
              <a:rPr lang="ko-KR" altLang="en-US" dirty="0" smtClean="0"/>
              <a:t>교육 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1.2 ~ 1.4: </a:t>
            </a:r>
            <a:r>
              <a:rPr lang="ko-KR" altLang="en-US" dirty="0" smtClean="0"/>
              <a:t>실무 예제 기반의 파일 처리</a:t>
            </a:r>
            <a:r>
              <a:rPr lang="en-US" altLang="ko-KR" dirty="0" smtClean="0"/>
              <a:t>, GUI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김금석교수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1.5: thread</a:t>
            </a:r>
          </a:p>
          <a:p>
            <a:pPr lvl="2"/>
            <a:r>
              <a:rPr lang="ko-KR" altLang="en-US" dirty="0" err="1" smtClean="0"/>
              <a:t>박용욱교수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1.6: JDBC</a:t>
            </a:r>
            <a:r>
              <a:rPr lang="ko-KR" altLang="en-US" dirty="0" smtClean="0"/>
              <a:t>를 이용한 데이터베이스 시스템 연동 예제 개발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윤근수교수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158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화면 설계</a:t>
            </a:r>
            <a:endParaRPr lang="en-US" altLang="ko-KR" dirty="0" smtClean="0"/>
          </a:p>
        </p:txBody>
      </p:sp>
      <p:pic>
        <p:nvPicPr>
          <p:cNvPr id="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424" y="1768366"/>
            <a:ext cx="5136578" cy="4979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" descr="Image"/>
          <p:cNvPicPr>
            <a:picLocks noChangeAspect="1"/>
          </p:cNvPicPr>
          <p:nvPr/>
        </p:nvPicPr>
        <p:blipFill rotWithShape="1">
          <a:blip r:embed="rId3"/>
          <a:srcRect t="3031"/>
          <a:stretch/>
        </p:blipFill>
        <p:spPr>
          <a:xfrm>
            <a:off x="838224" y="2066544"/>
            <a:ext cx="5136578" cy="46811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934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프로그램을 이루는 클래스와 인터페이스는 다음과 같이 설계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 rotWithShape="1">
          <a:blip r:embed="rId2"/>
          <a:srcRect b="6186"/>
          <a:stretch/>
        </p:blipFill>
        <p:spPr>
          <a:xfrm>
            <a:off x="2409419" y="2571348"/>
            <a:ext cx="7360970" cy="40214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317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클래스와 인터페이스</a:t>
            </a:r>
          </a:p>
          <a:p>
            <a:pPr lvl="1"/>
            <a:endParaRPr lang="en-US" altLang="ko-KR" dirty="0" smtClean="0"/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 rotWithShape="1">
          <a:blip r:embed="rId2"/>
          <a:srcRect t="4986"/>
          <a:stretch/>
        </p:blipFill>
        <p:spPr>
          <a:xfrm>
            <a:off x="4059936" y="2167128"/>
            <a:ext cx="7893050" cy="45297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28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9184" y="28282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184" y="1517904"/>
            <a:ext cx="11521440" cy="4946903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프로젝트 구현 단계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프로젝트 기본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프로그램 실행과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err="1" smtClean="0"/>
              <a:t>메뉴간</a:t>
            </a:r>
            <a:r>
              <a:rPr lang="ko-KR" altLang="en-US" dirty="0" smtClean="0"/>
              <a:t> 이동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영화 </a:t>
            </a:r>
            <a:r>
              <a:rPr lang="ko-KR" altLang="en-US" dirty="0"/>
              <a:t>목록 조회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영화 등록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영화 삭제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예매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관리자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영화 예약 목록 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일반 사용자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확인하기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예매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관리자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영화 예약 삭제 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일반 사용자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삭제하기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영화 예매</a:t>
            </a:r>
            <a:endParaRPr lang="en-US" altLang="ko-KR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smtClean="0"/>
              <a:t>전체 코드 완성</a:t>
            </a:r>
            <a:endParaRPr lang="ko-KR" altLang="en-US" dirty="0"/>
          </a:p>
        </p:txBody>
      </p:sp>
      <p:sp>
        <p:nvSpPr>
          <p:cNvPr id="6" name="③ 메뉴간 이동"/>
          <p:cNvSpPr txBox="1"/>
          <p:nvPr/>
        </p:nvSpPr>
        <p:spPr>
          <a:xfrm>
            <a:off x="1252316" y="3171949"/>
            <a:ext cx="144334" cy="54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endParaRPr sz="2400" dirty="0"/>
          </a:p>
        </p:txBody>
      </p:sp>
      <p:sp>
        <p:nvSpPr>
          <p:cNvPr id="7" name="④ 영화 목록 조회"/>
          <p:cNvSpPr txBox="1"/>
          <p:nvPr/>
        </p:nvSpPr>
        <p:spPr>
          <a:xfrm>
            <a:off x="1227997" y="3701631"/>
            <a:ext cx="144334" cy="54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021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20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530" name="Ⅰ. 프로젝트 기본 파일"/>
          <p:cNvSpPr txBox="1"/>
          <p:nvPr/>
        </p:nvSpPr>
        <p:spPr>
          <a:xfrm>
            <a:off x="1137861" y="981485"/>
            <a:ext cx="322043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Ⅰ. 프로젝트 기본 파일</a:t>
            </a:r>
          </a:p>
        </p:txBody>
      </p:sp>
      <p:sp>
        <p:nvSpPr>
          <p:cNvPr id="531" name="새 프로젝트 'JavaPlzFinalProejct'를 만들고"/>
          <p:cNvSpPr txBox="1"/>
          <p:nvPr/>
        </p:nvSpPr>
        <p:spPr>
          <a:xfrm>
            <a:off x="1455361" y="1643052"/>
            <a:ext cx="587949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새 프로젝트 'JavaPlzFinalProejct'를 만들고</a:t>
            </a:r>
          </a:p>
        </p:txBody>
      </p:sp>
      <p:sp>
        <p:nvSpPr>
          <p:cNvPr id="532" name="- MainApp 클래스와"/>
          <p:cNvSpPr txBox="1"/>
          <p:nvPr/>
        </p:nvSpPr>
        <p:spPr>
          <a:xfrm>
            <a:off x="1772861" y="2214552"/>
            <a:ext cx="2914260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MainApp 클래스와</a:t>
            </a:r>
          </a:p>
        </p:txBody>
      </p:sp>
      <p:sp>
        <p:nvSpPr>
          <p:cNvPr id="533" name="- 데이터 파일(moves.txt, reservations.txt)을 생성"/>
          <p:cNvSpPr txBox="1"/>
          <p:nvPr/>
        </p:nvSpPr>
        <p:spPr>
          <a:xfrm>
            <a:off x="1772861" y="2786052"/>
            <a:ext cx="6779934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데이터 파일(moves.txt, reservations.txt)을 생성</a:t>
            </a:r>
          </a:p>
        </p:txBody>
      </p:sp>
      <p:sp>
        <p:nvSpPr>
          <p:cNvPr id="534" name="Rounded Rectangle"/>
          <p:cNvSpPr/>
          <p:nvPr/>
        </p:nvSpPr>
        <p:spPr>
          <a:xfrm>
            <a:off x="5573759" y="4047607"/>
            <a:ext cx="5877016" cy="949735"/>
          </a:xfrm>
          <a:prstGeom prst="roundRect">
            <a:avLst>
              <a:gd name="adj" fmla="val 10029"/>
            </a:avLst>
          </a:prstGeom>
          <a:solidFill>
            <a:srgbClr val="F2F2F2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 sz="2400"/>
          </a:p>
        </p:txBody>
      </p:sp>
      <p:sp>
        <p:nvSpPr>
          <p:cNvPr id="535" name="TIP"/>
          <p:cNvSpPr txBox="1"/>
          <p:nvPr/>
        </p:nvSpPr>
        <p:spPr>
          <a:xfrm>
            <a:off x="6044995" y="4132616"/>
            <a:ext cx="53700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2D69BA"/>
                </a:solidFill>
              </a:defRPr>
            </a:lvl1pPr>
          </a:lstStyle>
          <a:p>
            <a:pPr>
              <a:defRPr b="0">
                <a:solidFill>
                  <a:srgbClr val="333333"/>
                </a:solidFill>
              </a:defRPr>
            </a:pPr>
            <a:r>
              <a:rPr sz="2400" b="1"/>
              <a:t>TIP</a:t>
            </a:r>
          </a:p>
        </p:txBody>
      </p:sp>
      <p:sp>
        <p:nvSpPr>
          <p:cNvPr id="536" name="프로그래밍 코드는 src 디렉터리 내부에, 텍스트"/>
          <p:cNvSpPr txBox="1"/>
          <p:nvPr/>
        </p:nvSpPr>
        <p:spPr>
          <a:xfrm>
            <a:off x="6682917" y="4178782"/>
            <a:ext cx="497405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b="0"/>
            </a:lvl1pPr>
          </a:lstStyle>
          <a:p>
            <a:r>
              <a:rPr sz="1800"/>
              <a:t>프로그래밍 코드는 src 디렉터리 내부에, 텍스트</a:t>
            </a:r>
          </a:p>
        </p:txBody>
      </p:sp>
      <p:sp>
        <p:nvSpPr>
          <p:cNvPr id="537" name="💡"/>
          <p:cNvSpPr txBox="1"/>
          <p:nvPr/>
        </p:nvSpPr>
        <p:spPr>
          <a:xfrm>
            <a:off x="5654383" y="4132616"/>
            <a:ext cx="37991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 b="0">
                <a:solidFill>
                  <a:srgbClr val="2D69BA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solidFill>
                  <a:srgbClr val="333333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400"/>
              <a:t>💡</a:t>
            </a:r>
          </a:p>
        </p:txBody>
      </p:sp>
      <p:sp>
        <p:nvSpPr>
          <p:cNvPr id="538" name="파일은 프로젝트에 직접 추가"/>
          <p:cNvSpPr txBox="1"/>
          <p:nvPr/>
        </p:nvSpPr>
        <p:spPr>
          <a:xfrm>
            <a:off x="5680681" y="4496282"/>
            <a:ext cx="308738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b="0"/>
            </a:lvl1pPr>
          </a:lstStyle>
          <a:p>
            <a:r>
              <a:rPr sz="1800"/>
              <a:t>파일은 프로젝트에 직접 추가</a:t>
            </a:r>
          </a:p>
        </p:txBody>
      </p:sp>
      <p:grpSp>
        <p:nvGrpSpPr>
          <p:cNvPr id="541" name="Group"/>
          <p:cNvGrpSpPr/>
          <p:nvPr/>
        </p:nvGrpSpPr>
        <p:grpSpPr>
          <a:xfrm>
            <a:off x="1981200" y="3404875"/>
            <a:ext cx="3225800" cy="2682939"/>
            <a:chOff x="50800" y="0"/>
            <a:chExt cx="6451600" cy="5365877"/>
          </a:xfrm>
        </p:grpSpPr>
        <p:pic>
          <p:nvPicPr>
            <p:cNvPr id="53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" y="0"/>
              <a:ext cx="6451600" cy="447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0" name="Image" descr="Image"/>
            <p:cNvPicPr>
              <a:picLocks noChangeAspect="1"/>
            </p:cNvPicPr>
            <p:nvPr/>
          </p:nvPicPr>
          <p:blipFill rotWithShape="1">
            <a:blip r:embed="rId3"/>
            <a:srcRect l="25298" t="5973"/>
            <a:stretch/>
          </p:blipFill>
          <p:spPr>
            <a:xfrm>
              <a:off x="411480" y="4876281"/>
              <a:ext cx="5730240" cy="4895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278016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hapter 13 실전 프로젝트: 영화 예매 관리 프로그램"/>
          <p:cNvSpPr txBox="1"/>
          <p:nvPr/>
        </p:nvSpPr>
        <p:spPr>
          <a:xfrm>
            <a:off x="9292125" y="220766"/>
            <a:ext cx="2765181" cy="21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rPr sz="900"/>
              <a:t>Chapter 13 실전 프로젝트: 영화 예매 관리 프로그램</a:t>
            </a:r>
          </a:p>
        </p:txBody>
      </p:sp>
      <p:grpSp>
        <p:nvGrpSpPr>
          <p:cNvPr id="556" name="Group"/>
          <p:cNvGrpSpPr/>
          <p:nvPr/>
        </p:nvGrpSpPr>
        <p:grpSpPr>
          <a:xfrm>
            <a:off x="285750" y="755809"/>
            <a:ext cx="8537485" cy="5871548"/>
            <a:chOff x="0" y="0"/>
            <a:chExt cx="17074967" cy="11743095"/>
          </a:xfrm>
        </p:grpSpPr>
        <p:pic>
          <p:nvPicPr>
            <p:cNvPr id="55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057273" cy="8858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90" y="8841235"/>
              <a:ext cx="17045478" cy="29018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7" name="Rectangle"/>
          <p:cNvSpPr/>
          <p:nvPr/>
        </p:nvSpPr>
        <p:spPr>
          <a:xfrm>
            <a:off x="6244207" y="1534687"/>
            <a:ext cx="2218186" cy="671592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58" name="Rectangle"/>
          <p:cNvSpPr/>
          <p:nvPr/>
        </p:nvSpPr>
        <p:spPr>
          <a:xfrm>
            <a:off x="4262065" y="2534405"/>
            <a:ext cx="3667871" cy="991572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59" name="Rectangle"/>
          <p:cNvSpPr/>
          <p:nvPr/>
        </p:nvSpPr>
        <p:spPr>
          <a:xfrm>
            <a:off x="6243265" y="3854102"/>
            <a:ext cx="2336966" cy="420688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60" name="Rectangle"/>
          <p:cNvSpPr/>
          <p:nvPr/>
        </p:nvSpPr>
        <p:spPr>
          <a:xfrm>
            <a:off x="2750765" y="5396875"/>
            <a:ext cx="2336966" cy="828974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61" name="Rectangle"/>
          <p:cNvSpPr/>
          <p:nvPr/>
        </p:nvSpPr>
        <p:spPr>
          <a:xfrm>
            <a:off x="4325565" y="2597904"/>
            <a:ext cx="3667871" cy="991572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62" name="MainApp.java 생성…"/>
          <p:cNvSpPr txBox="1"/>
          <p:nvPr/>
        </p:nvSpPr>
        <p:spPr>
          <a:xfrm>
            <a:off x="6516174" y="953625"/>
            <a:ext cx="5511247" cy="33656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MainApp.java 생성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MainApp 클래스를 작성. 메뉴 전환을 반복하여 전체 프로그램을 동작시킴.</a:t>
            </a:r>
          </a:p>
          <a:p>
            <a:pPr>
              <a:lnSpc>
                <a:spcPct val="150000"/>
              </a:lnSpc>
              <a:defRPr b="0"/>
            </a:pPr>
            <a:endParaRPr sz="900"/>
          </a:p>
          <a:p>
            <a:pPr>
              <a:lnSpc>
                <a:spcPct val="150000"/>
              </a:lnSpc>
              <a:defRPr b="0"/>
            </a:pPr>
            <a:r>
              <a:rPr sz="900" b="1"/>
              <a:t>  - 03행:</a:t>
            </a:r>
            <a:r>
              <a:rPr sz="900"/>
              <a:t> 프로그램 실행 문구를 출력</a:t>
            </a:r>
          </a:p>
          <a:p>
            <a:pPr>
              <a:lnSpc>
                <a:spcPct val="150000"/>
              </a:lnSpc>
              <a:defRPr b="0"/>
            </a:pPr>
            <a:r>
              <a:rPr sz="900" b="1"/>
              <a:t>  - 04행:</a:t>
            </a:r>
            <a:r>
              <a:rPr sz="900"/>
              <a:t> 메인 메뉴 객체를 생성</a:t>
            </a:r>
          </a:p>
          <a:p>
            <a:pPr>
              <a:lnSpc>
                <a:spcPct val="150000"/>
              </a:lnSpc>
              <a:defRPr b="0"/>
            </a:pPr>
            <a:r>
              <a:rPr sz="900" b="1"/>
              <a:t>  - 06~09행:</a:t>
            </a:r>
            <a:r>
              <a:rPr sz="900"/>
              <a:t> 메뉴 출력과 전환을 반복하여 프로그램을 수행</a:t>
            </a:r>
          </a:p>
          <a:p>
            <a:pPr>
              <a:lnSpc>
                <a:spcPct val="150000"/>
              </a:lnSpc>
              <a:defRPr b="0"/>
            </a:pPr>
            <a:r>
              <a:rPr sz="900" b="1"/>
              <a:t>  - 14~17행:</a:t>
            </a:r>
            <a:r>
              <a:rPr sz="900"/>
              <a:t> 메뉴의 역할을 인터페이스로 정의</a:t>
            </a:r>
          </a:p>
        </p:txBody>
      </p:sp>
      <p:sp>
        <p:nvSpPr>
          <p:cNvPr id="16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7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76080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6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753993"/>
            <a:ext cx="9188450" cy="2368551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movies.txt 생성…"/>
          <p:cNvSpPr txBox="1"/>
          <p:nvPr/>
        </p:nvSpPr>
        <p:spPr>
          <a:xfrm>
            <a:off x="6530958" y="928225"/>
            <a:ext cx="5470270" cy="10725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movies.txt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프로젝트에 movies.txt 파일을 추가한 후, 샘플 데이터를 작성.</a:t>
            </a:r>
          </a:p>
        </p:txBody>
      </p:sp>
      <p:pic>
        <p:nvPicPr>
          <p:cNvPr id="5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3971855"/>
            <a:ext cx="9175750" cy="236855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reservations.txt 생성…"/>
          <p:cNvSpPr txBox="1"/>
          <p:nvPr/>
        </p:nvSpPr>
        <p:spPr>
          <a:xfrm>
            <a:off x="6072617" y="4954125"/>
            <a:ext cx="5928611" cy="11742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reservations.txt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프로젝트에 reservations.txt 파일을 추가한 후, 샘플 데이터를 작성.</a:t>
            </a:r>
          </a:p>
        </p:txBody>
      </p:sp>
    </p:spTree>
    <p:extLst>
      <p:ext uri="{BB962C8B-B14F-4D97-AF65-F5344CB8AC3E}">
        <p14:creationId xmlns:p14="http://schemas.microsoft.com/office/powerpoint/2010/main" val="1865272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81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591" name="Ⅱ. 프로그램 실행과 종료"/>
          <p:cNvSpPr txBox="1"/>
          <p:nvPr/>
        </p:nvSpPr>
        <p:spPr>
          <a:xfrm>
            <a:off x="1137861" y="981485"/>
            <a:ext cx="352821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Ⅱ. 프로그램 실행과 종료</a:t>
            </a:r>
          </a:p>
        </p:txBody>
      </p:sp>
      <p:sp>
        <p:nvSpPr>
          <p:cNvPr id="592" name="프로그램 실행과 종료 기능을 구현"/>
          <p:cNvSpPr txBox="1"/>
          <p:nvPr/>
        </p:nvSpPr>
        <p:spPr>
          <a:xfrm>
            <a:off x="1455361" y="1643052"/>
            <a:ext cx="4817024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프로그램 실행과 종료 기능을 구현</a:t>
            </a:r>
          </a:p>
        </p:txBody>
      </p:sp>
      <p:sp>
        <p:nvSpPr>
          <p:cNvPr id="593" name="- 이를 위해 부모 클래스 AbstractMenu와"/>
          <p:cNvSpPr txBox="1"/>
          <p:nvPr/>
        </p:nvSpPr>
        <p:spPr>
          <a:xfrm>
            <a:off x="1772861" y="2214552"/>
            <a:ext cx="577081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부모 클래스 AbstractMenu와</a:t>
            </a:r>
          </a:p>
        </p:txBody>
      </p:sp>
      <p:sp>
        <p:nvSpPr>
          <p:cNvPr id="594" name="- 자식 클래스 MainMenu를 작성"/>
          <p:cNvSpPr txBox="1"/>
          <p:nvPr/>
        </p:nvSpPr>
        <p:spPr>
          <a:xfrm>
            <a:off x="1772861" y="2786052"/>
            <a:ext cx="4595810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자식 클래스 MainMenu를 작성</a:t>
            </a:r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 rotWithShape="1">
          <a:blip r:embed="rId2"/>
          <a:srcRect b="6290"/>
          <a:stretch/>
        </p:blipFill>
        <p:spPr>
          <a:xfrm>
            <a:off x="1988553" y="3313761"/>
            <a:ext cx="4538973" cy="3251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67242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98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610" name="Group"/>
          <p:cNvGrpSpPr/>
          <p:nvPr/>
        </p:nvGrpSpPr>
        <p:grpSpPr>
          <a:xfrm>
            <a:off x="288925" y="753993"/>
            <a:ext cx="7429475" cy="5971858"/>
            <a:chOff x="0" y="0"/>
            <a:chExt cx="14858948" cy="11943715"/>
          </a:xfrm>
        </p:grpSpPr>
        <p:pic>
          <p:nvPicPr>
            <p:cNvPr id="60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858949" cy="6663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647965"/>
              <a:ext cx="14858949" cy="5295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1" name="AbstractMenu.java 생성…"/>
          <p:cNvSpPr txBox="1"/>
          <p:nvPr/>
        </p:nvSpPr>
        <p:spPr>
          <a:xfrm>
            <a:off x="6503474" y="2853317"/>
            <a:ext cx="5511247" cy="362669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AbstractMenu.java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Abstract 클래스는 추상 클래스로 작성하는데, 이는 Menu 인터페이스를 구현하며, 추후 메인 메뉴(MainMenu)와 관리자 메뉴(AdminMenu) 의 부모 클래스가 됨.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- 04~06행:</a:t>
            </a:r>
            <a:r>
              <a:rPr sz="900"/>
              <a:t> 기본 문구와 이전 메뉴를 인스턴스변수로, 키보드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입력을 위한 스캐너 객체를 클래스변수로 가짐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- 13~15행:</a:t>
            </a:r>
            <a:r>
              <a:rPr sz="900"/>
              <a:t> Menu 인터페이스의 print( ) 메소드를 재정의한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것. 메뉴의 기본 문구를 출력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- 17~18행:</a:t>
            </a:r>
            <a:r>
              <a:rPr sz="900"/>
              <a:t> 세터 메소드. 메뉴를 종료한 후 돌아갈 이전 메뉴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를 설정</a:t>
            </a:r>
          </a:p>
        </p:txBody>
      </p:sp>
      <p:grpSp>
        <p:nvGrpSpPr>
          <p:cNvPr id="619" name="Group"/>
          <p:cNvGrpSpPr/>
          <p:nvPr/>
        </p:nvGrpSpPr>
        <p:grpSpPr>
          <a:xfrm>
            <a:off x="4822370" y="854351"/>
            <a:ext cx="7253941" cy="1258242"/>
            <a:chOff x="0" y="0"/>
            <a:chExt cx="14507880" cy="2516482"/>
          </a:xfrm>
        </p:grpSpPr>
        <p:grpSp>
          <p:nvGrpSpPr>
            <p:cNvPr id="617" name="Group"/>
            <p:cNvGrpSpPr/>
            <p:nvPr/>
          </p:nvGrpSpPr>
          <p:grpSpPr>
            <a:xfrm>
              <a:off x="2985029" y="0"/>
              <a:ext cx="11522852" cy="2516483"/>
              <a:chOff x="0" y="0"/>
              <a:chExt cx="11522850" cy="2516482"/>
            </a:xfrm>
          </p:grpSpPr>
          <p:sp>
            <p:nvSpPr>
              <p:cNvPr id="612" name="Rounded Rectangle"/>
              <p:cNvSpPr/>
              <p:nvPr/>
            </p:nvSpPr>
            <p:spPr>
              <a:xfrm>
                <a:off x="0" y="0"/>
                <a:ext cx="11522851" cy="1899469"/>
              </a:xfrm>
              <a:prstGeom prst="roundRect">
                <a:avLst>
                  <a:gd name="adj" fmla="val 10029"/>
                </a:avLst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>
                  <a:defRPr sz="4800" b="0">
                    <a:solidFill>
                      <a:srgbClr val="2D69BA"/>
                    </a:solidFill>
                  </a:defRPr>
                </a:pPr>
                <a:endParaRPr sz="2400"/>
              </a:p>
            </p:txBody>
          </p:sp>
          <p:sp>
            <p:nvSpPr>
              <p:cNvPr id="613" name="TIP"/>
              <p:cNvSpPr/>
              <p:nvPr/>
            </p:nvSpPr>
            <p:spPr>
              <a:xfrm>
                <a:off x="942471" y="611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4800">
                    <a:solidFill>
                      <a:srgbClr val="2D69BA"/>
                    </a:solidFill>
                  </a:defRPr>
                </a:lvl1pPr>
              </a:lstStyle>
              <a:p>
                <a:pPr>
                  <a:defRPr b="0">
                    <a:solidFill>
                      <a:srgbClr val="333333"/>
                    </a:solidFill>
                  </a:defRPr>
                </a:pPr>
                <a:r>
                  <a:rPr sz="2400" b="1"/>
                  <a:t>TIP</a:t>
                </a:r>
              </a:p>
            </p:txBody>
          </p:sp>
          <p:sp>
            <p:nvSpPr>
              <p:cNvPr id="614" name="추상 클래스는 인터페이스의 추상 메소드를 재"/>
              <p:cNvSpPr/>
              <p:nvPr/>
            </p:nvSpPr>
            <p:spPr>
              <a:xfrm>
                <a:off x="2218315" y="611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600" b="0"/>
                </a:lvl1pPr>
              </a:lstStyle>
              <a:p>
                <a:r>
                  <a:rPr sz="1800"/>
                  <a:t>추상 클래스는 인터페이스의 추상 메소드를 재</a:t>
                </a:r>
              </a:p>
            </p:txBody>
          </p:sp>
          <p:sp>
            <p:nvSpPr>
              <p:cNvPr id="615" name="💡"/>
              <p:cNvSpPr/>
              <p:nvPr/>
            </p:nvSpPr>
            <p:spPr>
              <a:xfrm>
                <a:off x="161247" y="611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4800" b="0">
                    <a:solidFill>
                      <a:srgbClr val="2D69BA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>
                  <a:defRPr>
                    <a:solidFill>
                      <a:srgbClr val="333333"/>
                    </a:solidFill>
                    <a:latin typeface="나눔고딕"/>
                    <a:ea typeface="나눔고딕"/>
                    <a:cs typeface="나눔고딕"/>
                    <a:sym typeface="나눔고딕"/>
                  </a:defRPr>
                </a:pPr>
                <a:r>
                  <a:rPr sz="2400"/>
                  <a:t>💡</a:t>
                </a:r>
              </a:p>
            </p:txBody>
          </p:sp>
          <p:sp>
            <p:nvSpPr>
              <p:cNvPr id="616" name="정의하지 않아도 에러가 발생하지 않음"/>
              <p:cNvSpPr/>
              <p:nvPr/>
            </p:nvSpPr>
            <p:spPr>
              <a:xfrm>
                <a:off x="213844" y="1246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600" b="0"/>
                </a:lvl1pPr>
              </a:lstStyle>
              <a:p>
                <a:r>
                  <a:rPr sz="1800"/>
                  <a:t>정의하지 않아도 에러가 발생하지 않음</a:t>
                </a:r>
              </a:p>
            </p:txBody>
          </p:sp>
        </p:grpSp>
        <p:sp>
          <p:nvSpPr>
            <p:cNvPr id="618" name="Line"/>
            <p:cNvSpPr/>
            <p:nvPr/>
          </p:nvSpPr>
          <p:spPr>
            <a:xfrm flipH="1">
              <a:off x="0" y="1016608"/>
              <a:ext cx="3176064" cy="241283"/>
            </a:xfrm>
            <a:prstGeom prst="line">
              <a:avLst/>
            </a:prstGeom>
            <a:noFill/>
            <a:ln w="63500" cap="flat">
              <a:solidFill>
                <a:srgbClr val="2D69BA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28642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622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634" name="Group"/>
          <p:cNvGrpSpPr/>
          <p:nvPr/>
        </p:nvGrpSpPr>
        <p:grpSpPr>
          <a:xfrm>
            <a:off x="263525" y="753993"/>
            <a:ext cx="6086827" cy="6036314"/>
            <a:chOff x="0" y="0"/>
            <a:chExt cx="12173653" cy="12072627"/>
          </a:xfrm>
        </p:grpSpPr>
        <p:pic>
          <p:nvPicPr>
            <p:cNvPr id="63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65235" cy="68108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8" y="6777172"/>
              <a:ext cx="12165236" cy="5295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5" name="MainMenu.java 생성…"/>
          <p:cNvSpPr txBox="1"/>
          <p:nvPr/>
        </p:nvSpPr>
        <p:spPr>
          <a:xfrm>
            <a:off x="6472344" y="786983"/>
            <a:ext cx="5511248" cy="506987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MainMenu.java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메인 메뉴 클래스를 작성하는데, 이는 AbstractMenu의 자식 클래스로 사용자와의 상호작용을 담당함. 메인 메뉴의 출력과 여러 선택지에 따른 기능을 관리.해당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50000"/>
              </a:lnSpc>
              <a:defRPr b="0"/>
            </a:pPr>
            <a:r>
              <a:rPr sz="900" b="1"/>
              <a:t>  - 02행:</a:t>
            </a:r>
            <a:r>
              <a:rPr sz="900"/>
              <a:t> 클래스변수를 통해 자기 자신의 객체를 생성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- 11~13행:</a:t>
            </a:r>
            <a:r>
              <a:rPr sz="900"/>
              <a:t> private 생성자. 생성자가 외부에 노출되지 않아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생성자 호출 불가 즉, 객체를 생성할 수 없음. 오직 02행의 클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래스변수 초기화 시 단 한번 호출되어 하나의 객체만을 생성.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이러한 패턴을 </a:t>
            </a:r>
            <a:r>
              <a:rPr sz="900" b="1"/>
              <a:t>싱글턴</a:t>
            </a:r>
            <a:r>
              <a:rPr sz="900"/>
              <a:t>(singleton)이라 함.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- 19~24행:</a:t>
            </a:r>
            <a:r>
              <a:rPr sz="900"/>
              <a:t> Menu 인터페이스의 next( ) 메소드를 재정의한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것. 사용자 입력에 따른 다음 메뉴로의 진행을 결정. 사용자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입력이 q인 경우 02행에 의해 prevMenu가 null이므로, 메인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메소드의 08행에서 이를 받아 프로그램을 종료. 그 외의 입력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은 다시 자기 자신을 반환</a:t>
            </a:r>
          </a:p>
        </p:txBody>
      </p:sp>
    </p:spTree>
    <p:extLst>
      <p:ext uri="{BB962C8B-B14F-4D97-AF65-F5344CB8AC3E}">
        <p14:creationId xmlns:p14="http://schemas.microsoft.com/office/powerpoint/2010/main" val="22205911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Java/Eclipse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오라클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04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638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648" name="Ⅱ. 프로그램 실행과 종료"/>
          <p:cNvSpPr txBox="1"/>
          <p:nvPr/>
        </p:nvSpPr>
        <p:spPr>
          <a:xfrm>
            <a:off x="1137861" y="981485"/>
            <a:ext cx="352821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Ⅱ. 프로그램 실행과 종료</a:t>
            </a:r>
          </a:p>
        </p:txBody>
      </p:sp>
      <p:sp>
        <p:nvSpPr>
          <p:cNvPr id="649" name="중간 점검: '프로그램 실행과 종료' 기능 시연"/>
          <p:cNvSpPr txBox="1"/>
          <p:nvPr/>
        </p:nvSpPr>
        <p:spPr>
          <a:xfrm>
            <a:off x="1455361" y="1643052"/>
            <a:ext cx="6169959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'프로그램 실행과 종료' 기능 시연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25625" y="2481947"/>
            <a:ext cx="8699119" cy="3333637"/>
            <a:chOff x="1825625" y="2481947"/>
            <a:chExt cx="8699119" cy="3333637"/>
          </a:xfrm>
        </p:grpSpPr>
        <p:pic>
          <p:nvPicPr>
            <p:cNvPr id="65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5625" y="2481947"/>
              <a:ext cx="8540750" cy="31813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직사각형 1"/>
            <p:cNvSpPr/>
            <p:nvPr/>
          </p:nvSpPr>
          <p:spPr>
            <a:xfrm>
              <a:off x="7625320" y="5276088"/>
              <a:ext cx="2899424" cy="539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709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653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663" name="Ⅲ. 메뉴간 이동"/>
          <p:cNvSpPr txBox="1"/>
          <p:nvPr/>
        </p:nvSpPr>
        <p:spPr>
          <a:xfrm>
            <a:off x="1137861" y="981485"/>
            <a:ext cx="21881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Ⅲ. 메뉴간 이동</a:t>
            </a:r>
          </a:p>
        </p:txBody>
      </p:sp>
      <p:sp>
        <p:nvSpPr>
          <p:cNvPr id="664" name="메인 메뉴에서 관리자 메뉴로, 또는 그 반대로 이동 기능을 구현"/>
          <p:cNvSpPr txBox="1"/>
          <p:nvPr/>
        </p:nvSpPr>
        <p:spPr>
          <a:xfrm>
            <a:off x="1455361" y="1643052"/>
            <a:ext cx="8814914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메인 메뉴에서 관리자 메뉴로, 또는 그 반대로 이동 기능을 구현</a:t>
            </a:r>
          </a:p>
        </p:txBody>
      </p:sp>
      <p:sp>
        <p:nvSpPr>
          <p:cNvPr id="665" name="- 이를 위해 MainMenu 기능을 추가하고"/>
          <p:cNvSpPr txBox="1"/>
          <p:nvPr/>
        </p:nvSpPr>
        <p:spPr>
          <a:xfrm>
            <a:off x="1772861" y="2214552"/>
            <a:ext cx="5628144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MainMenu 기능을 추가하고</a:t>
            </a:r>
          </a:p>
        </p:txBody>
      </p:sp>
      <p:sp>
        <p:nvSpPr>
          <p:cNvPr id="666" name="- AdminMenu 클래스를 생성한다"/>
          <p:cNvSpPr txBox="1"/>
          <p:nvPr/>
        </p:nvSpPr>
        <p:spPr>
          <a:xfrm>
            <a:off x="1772861" y="2786052"/>
            <a:ext cx="470321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AdminMenu 클래스를 생성한다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 rotWithShape="1">
          <a:blip r:embed="rId2"/>
          <a:srcRect b="6793"/>
          <a:stretch/>
        </p:blipFill>
        <p:spPr>
          <a:xfrm>
            <a:off x="1982646" y="3379310"/>
            <a:ext cx="3925486" cy="3131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3404875"/>
            <a:ext cx="5892800" cy="2901951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Rectangle"/>
          <p:cNvSpPr/>
          <p:nvPr/>
        </p:nvSpPr>
        <p:spPr>
          <a:xfrm>
            <a:off x="7663185" y="4350904"/>
            <a:ext cx="2286166" cy="900554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1093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672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684" name="Group"/>
          <p:cNvGrpSpPr/>
          <p:nvPr/>
        </p:nvGrpSpPr>
        <p:grpSpPr>
          <a:xfrm>
            <a:off x="295275" y="753993"/>
            <a:ext cx="6885395" cy="6036314"/>
            <a:chOff x="0" y="0"/>
            <a:chExt cx="13770787" cy="12072627"/>
          </a:xfrm>
        </p:grpSpPr>
        <p:pic>
          <p:nvPicPr>
            <p:cNvPr id="68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766031" cy="86477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70" y="8628741"/>
              <a:ext cx="13756518" cy="3443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85" name="MainMenu.java 기능 추가…"/>
          <p:cNvSpPr txBox="1"/>
          <p:nvPr/>
        </p:nvSpPr>
        <p:spPr>
          <a:xfrm>
            <a:off x="7266839" y="780633"/>
            <a:ext cx="4716753" cy="52967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MainMenu.java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관리자 메뉴로 이동하는 기능을 추가. 비밀번호 인증을 거쳐야 이동할 수 있음.해당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- 21~28행:</a:t>
            </a:r>
            <a:r>
              <a:rPr sz="900"/>
              <a:t> next( ) 메소드에 4번 선택지를 추가하여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관리자 메뉴로의 이동을 구현. 22행의 비밀번호 인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증이 통과되면 26행에서 관리자 객체를 가져옴. 27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행은 현재 메인 메뉴를 관리자 객체가 복귀할 이전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메뉴로 등록. 28행은 관리자 메뉴 객체를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- 34~37행:</a:t>
            </a:r>
            <a:r>
              <a:rPr sz="900"/>
              <a:t> checkAdminPassword( ) 메소드. 관리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자 메뉴 진입 전 비밀번호를 인증. equals( ) 메소드</a:t>
            </a:r>
          </a:p>
          <a:p>
            <a:pPr>
              <a:lnSpc>
                <a:spcPct val="200000"/>
              </a:lnSpc>
              <a:defRPr b="0"/>
            </a:pPr>
            <a:r>
              <a:rPr sz="900"/>
              <a:t>    를 사용해 문자열을 비교</a:t>
            </a:r>
          </a:p>
          <a:p>
            <a:pPr>
              <a:lnSpc>
                <a:spcPct val="150000"/>
              </a:lnSpc>
              <a:defRPr sz="3600"/>
            </a:pPr>
            <a:r>
              <a:rPr>
                <a:solidFill>
                  <a:srgbClr val="E43681"/>
                </a:solidFill>
              </a:rPr>
              <a:t>여기서 잠깐! </a:t>
            </a:r>
            <a:r>
              <a:t>문자열의 비교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문자열은 == 연산자로 비교해선 안됨.</a:t>
            </a:r>
            <a:r>
              <a:rPr sz="900"/>
              <a:t> 해당 연산자는 문자열 객체의 주소를 비교하여 문제가 생길 수 있음.</a:t>
            </a:r>
          </a:p>
        </p:txBody>
      </p:sp>
      <p:pic>
        <p:nvPicPr>
          <p:cNvPr id="6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105" y="5343084"/>
            <a:ext cx="5309552" cy="145949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57484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689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702" name="Group"/>
          <p:cNvGrpSpPr/>
          <p:nvPr/>
        </p:nvGrpSpPr>
        <p:grpSpPr>
          <a:xfrm>
            <a:off x="273050" y="753993"/>
            <a:ext cx="6294171" cy="6036314"/>
            <a:chOff x="0" y="0"/>
            <a:chExt cx="12588340" cy="12072627"/>
          </a:xfrm>
        </p:grpSpPr>
        <p:pic>
          <p:nvPicPr>
            <p:cNvPr id="69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2" y="0"/>
              <a:ext cx="12579637" cy="6572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2" y="6562782"/>
              <a:ext cx="12579637" cy="3334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887514"/>
              <a:ext cx="12588341" cy="2185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03" name="AdminMenu.java 생성…"/>
          <p:cNvSpPr txBox="1"/>
          <p:nvPr/>
        </p:nvSpPr>
        <p:spPr>
          <a:xfrm>
            <a:off x="6643546" y="780633"/>
            <a:ext cx="5340046" cy="457978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AdminMenu.java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관리자 메뉴(AdminMenu) 클래스를 작성. AbstractMenu의 자식 클래스로, 사용자와의 상호작용을 담당하며 관리자 메뉴의 여러 선택지에 따른 기능을 관리. 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50000"/>
              </a:lnSpc>
              <a:defRPr b="0"/>
            </a:pPr>
            <a:r>
              <a:rPr sz="900" b="1"/>
              <a:t>  - 02행:</a:t>
            </a:r>
            <a:r>
              <a:rPr sz="900"/>
              <a:t> 클래스변수 초기화를 통해 자기 자신의 객체를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</a:t>
            </a:r>
            <a:r>
              <a:rPr sz="900" b="1"/>
              <a:t>- 10~12행:</a:t>
            </a:r>
            <a:r>
              <a:rPr sz="900"/>
              <a:t> private 생성자. 외부에서 객체 생성이 불가능.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02행의 클래스변수와 함께 싱글턴 패턴을 구현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- 18~23행:</a:t>
            </a:r>
            <a:r>
              <a:rPr sz="900"/>
              <a:t> Menu 인터페이스의 next( ) 메소드를 재정의한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것. 사용자 입력에 따른 다음 메뉴로의 진행을 결정한다. 사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용자 입력이 b인 경우, prevMenu를 반환. 03행에 의해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prevMenu의 초깃값은 null이지만 실행 중 세터에 의해 언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제든 바뀔 수 있음</a:t>
            </a:r>
          </a:p>
        </p:txBody>
      </p:sp>
    </p:spTree>
    <p:extLst>
      <p:ext uri="{BB962C8B-B14F-4D97-AF65-F5344CB8AC3E}">
        <p14:creationId xmlns:p14="http://schemas.microsoft.com/office/powerpoint/2010/main" val="2912883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06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716" name="Ⅲ. 메뉴간 이동"/>
          <p:cNvSpPr txBox="1"/>
          <p:nvPr/>
        </p:nvSpPr>
        <p:spPr>
          <a:xfrm>
            <a:off x="1137861" y="981485"/>
            <a:ext cx="21881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Ⅲ. 메뉴간 이동</a:t>
            </a:r>
          </a:p>
        </p:txBody>
      </p:sp>
      <p:sp>
        <p:nvSpPr>
          <p:cNvPr id="717" name="중간 점검: '메뉴간 이동' 기능 시연"/>
          <p:cNvSpPr txBox="1"/>
          <p:nvPr/>
        </p:nvSpPr>
        <p:spPr>
          <a:xfrm>
            <a:off x="1455361" y="1643052"/>
            <a:ext cx="4829848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'메뉴간 이동' 기능 시연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1541483" y="2368242"/>
            <a:ext cx="4270901" cy="4382451"/>
            <a:chOff x="0" y="0"/>
            <a:chExt cx="8541799" cy="8764900"/>
          </a:xfrm>
        </p:grpSpPr>
        <p:sp>
          <p:nvSpPr>
            <p:cNvPr id="718" name="Rectangle"/>
            <p:cNvSpPr/>
            <p:nvPr/>
          </p:nvSpPr>
          <p:spPr>
            <a:xfrm>
              <a:off x="0" y="0"/>
              <a:ext cx="8541800" cy="87649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 sz="2400"/>
            </a:p>
          </p:txBody>
        </p:sp>
        <p:pic>
          <p:nvPicPr>
            <p:cNvPr id="71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904" y="166904"/>
              <a:ext cx="7723992" cy="32060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548" y="3412443"/>
              <a:ext cx="7700703" cy="5185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22" name="Image" descr="Image"/>
          <p:cNvPicPr>
            <a:picLocks noChangeAspect="1"/>
          </p:cNvPicPr>
          <p:nvPr/>
        </p:nvPicPr>
        <p:blipFill rotWithShape="1">
          <a:blip r:embed="rId4"/>
          <a:srcRect b="6988"/>
          <a:stretch/>
        </p:blipFill>
        <p:spPr>
          <a:xfrm>
            <a:off x="6223020" y="3024874"/>
            <a:ext cx="5505430" cy="2854718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Rectangle"/>
          <p:cNvSpPr/>
          <p:nvPr/>
        </p:nvSpPr>
        <p:spPr>
          <a:xfrm>
            <a:off x="7956304" y="3917797"/>
            <a:ext cx="2038864" cy="797179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9933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26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736" name="Ⅳ. 영화 목록 조회"/>
          <p:cNvSpPr txBox="1"/>
          <p:nvPr/>
        </p:nvSpPr>
        <p:spPr>
          <a:xfrm>
            <a:off x="1137861" y="981485"/>
            <a:ext cx="260488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Ⅳ. 영화 목록 조회</a:t>
            </a:r>
          </a:p>
        </p:txBody>
      </p:sp>
      <p:sp>
        <p:nvSpPr>
          <p:cNvPr id="737" name="관리자 메뉴에서 '영화 목록 조회' 기능을 구현"/>
          <p:cNvSpPr txBox="1"/>
          <p:nvPr/>
        </p:nvSpPr>
        <p:spPr>
          <a:xfrm>
            <a:off x="1455361" y="1643052"/>
            <a:ext cx="6410409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관리자 메뉴에서 '영화 목록 조회' 기능을 구현</a:t>
            </a:r>
          </a:p>
        </p:txBody>
      </p:sp>
      <p:sp>
        <p:nvSpPr>
          <p:cNvPr id="738" name="- 이를 위해 AdminMenu 기능을 추가하고"/>
          <p:cNvSpPr txBox="1"/>
          <p:nvPr/>
        </p:nvSpPr>
        <p:spPr>
          <a:xfrm>
            <a:off x="1772861" y="2214552"/>
            <a:ext cx="5844550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AdminMenu 기능을 추가하고</a:t>
            </a:r>
          </a:p>
        </p:txBody>
      </p:sp>
      <p:sp>
        <p:nvSpPr>
          <p:cNvPr id="739" name="- Movie 클래스를 생성한다"/>
          <p:cNvSpPr txBox="1"/>
          <p:nvPr/>
        </p:nvSpPr>
        <p:spPr>
          <a:xfrm>
            <a:off x="1772861" y="2786052"/>
            <a:ext cx="384560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Movie 클래스를 생성한다</a:t>
            </a:r>
          </a:p>
        </p:txBody>
      </p:sp>
      <p:pic>
        <p:nvPicPr>
          <p:cNvPr id="740" name="Image" descr="Image"/>
          <p:cNvPicPr>
            <a:picLocks noChangeAspect="1"/>
          </p:cNvPicPr>
          <p:nvPr/>
        </p:nvPicPr>
        <p:blipFill rotWithShape="1">
          <a:blip r:embed="rId2"/>
          <a:srcRect b="5748"/>
          <a:stretch/>
        </p:blipFill>
        <p:spPr>
          <a:xfrm>
            <a:off x="7710317" y="1728475"/>
            <a:ext cx="4356101" cy="379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559" y="3531875"/>
            <a:ext cx="5595797" cy="2108899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Rectangle"/>
          <p:cNvSpPr/>
          <p:nvPr/>
        </p:nvSpPr>
        <p:spPr>
          <a:xfrm>
            <a:off x="6051383" y="4306332"/>
            <a:ext cx="1451715" cy="559985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901766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4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755" name="AdminMenu.java 기능 추가…"/>
          <p:cNvSpPr txBox="1"/>
          <p:nvPr/>
        </p:nvSpPr>
        <p:spPr>
          <a:xfrm>
            <a:off x="5989496" y="767932"/>
            <a:ext cx="5994096" cy="375090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AdminMenu.java</a:t>
            </a:r>
            <a:r>
              <a:rPr sz="2400" dirty="0"/>
              <a:t> </a:t>
            </a:r>
            <a:r>
              <a:rPr sz="2400" dirty="0" err="1"/>
              <a:t>기능</a:t>
            </a:r>
            <a:r>
              <a:rPr sz="2400" dirty="0"/>
              <a:t> </a:t>
            </a:r>
            <a:r>
              <a:rPr sz="2400" dirty="0" err="1"/>
              <a:t>추가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목록</a:t>
            </a:r>
            <a:r>
              <a:rPr sz="900" dirty="0"/>
              <a:t> </a:t>
            </a:r>
            <a:r>
              <a:rPr sz="900" dirty="0" err="1"/>
              <a:t>조회</a:t>
            </a:r>
            <a:r>
              <a:rPr sz="900" dirty="0"/>
              <a:t> </a:t>
            </a:r>
            <a:r>
              <a:rPr sz="900" dirty="0" err="1"/>
              <a:t>기능을</a:t>
            </a:r>
            <a:r>
              <a:rPr sz="900" dirty="0"/>
              <a:t> </a:t>
            </a:r>
            <a:r>
              <a:rPr sz="900" dirty="0" err="1"/>
              <a:t>추가</a:t>
            </a:r>
            <a:r>
              <a:rPr sz="900" dirty="0"/>
              <a:t>.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데이터는</a:t>
            </a:r>
            <a:r>
              <a:rPr sz="900" dirty="0"/>
              <a:t> Movie </a:t>
            </a:r>
            <a:r>
              <a:rPr sz="900" dirty="0" err="1"/>
              <a:t>클래스로부터</a:t>
            </a:r>
            <a:r>
              <a:rPr sz="900" dirty="0"/>
              <a:t> </a:t>
            </a:r>
            <a:r>
              <a:rPr sz="900" dirty="0" err="1"/>
              <a:t>전달</a:t>
            </a:r>
            <a:r>
              <a:rPr sz="900" dirty="0"/>
              <a:t> </a:t>
            </a:r>
            <a:r>
              <a:rPr sz="900" dirty="0" err="1"/>
              <a:t>받음</a:t>
            </a:r>
            <a:r>
              <a:rPr sz="900"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- 01~02행:</a:t>
            </a:r>
            <a:r>
              <a:rPr sz="900" dirty="0"/>
              <a:t> </a:t>
            </a:r>
            <a:r>
              <a:rPr sz="900" dirty="0" err="1"/>
              <a:t>자바</a:t>
            </a:r>
            <a:r>
              <a:rPr sz="900" dirty="0"/>
              <a:t> </a:t>
            </a:r>
            <a:r>
              <a:rPr sz="900" dirty="0" err="1"/>
              <a:t>API를</a:t>
            </a:r>
            <a:r>
              <a:rPr sz="900" dirty="0"/>
              <a:t> </a:t>
            </a:r>
            <a:r>
              <a:rPr sz="900" dirty="0" err="1"/>
              <a:t>불러옴</a:t>
            </a:r>
            <a:r>
              <a:rPr sz="900" dirty="0"/>
              <a:t>. </a:t>
            </a:r>
            <a:r>
              <a:rPr sz="900" dirty="0" err="1"/>
              <a:t>예외</a:t>
            </a:r>
            <a:r>
              <a:rPr sz="900" dirty="0"/>
              <a:t> </a:t>
            </a:r>
            <a:r>
              <a:rPr sz="900" dirty="0" err="1"/>
              <a:t>처리와</a:t>
            </a:r>
            <a:r>
              <a:rPr sz="900" dirty="0"/>
              <a:t> </a:t>
            </a:r>
            <a:r>
              <a:rPr sz="900" dirty="0" err="1"/>
              <a:t>데이터</a:t>
            </a:r>
            <a:r>
              <a:rPr sz="900" dirty="0"/>
              <a:t> </a:t>
            </a:r>
            <a:r>
              <a:rPr sz="900" dirty="0" err="1"/>
              <a:t>관리를</a:t>
            </a:r>
            <a:r>
              <a:rPr sz="900" dirty="0"/>
              <a:t> </a:t>
            </a:r>
            <a:r>
              <a:rPr sz="900" dirty="0" err="1"/>
              <a:t>위해</a:t>
            </a:r>
            <a:r>
              <a:rPr sz="900"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IOException과</a:t>
            </a:r>
            <a:r>
              <a:rPr sz="900" dirty="0"/>
              <a:t> </a:t>
            </a:r>
            <a:r>
              <a:rPr sz="900" dirty="0" err="1"/>
              <a:t>ArrayList를</a:t>
            </a:r>
            <a:r>
              <a:rPr sz="900" dirty="0"/>
              <a:t> </a:t>
            </a:r>
            <a:r>
              <a:rPr sz="900" dirty="0" err="1"/>
              <a:t>가져옴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- 23~25행:</a:t>
            </a:r>
            <a:r>
              <a:rPr sz="900" dirty="0"/>
              <a:t> next( ) </a:t>
            </a:r>
            <a:r>
              <a:rPr sz="900" dirty="0" err="1"/>
              <a:t>메소드에</a:t>
            </a:r>
            <a:r>
              <a:rPr sz="900" dirty="0"/>
              <a:t> 2번 </a:t>
            </a:r>
            <a:r>
              <a:rPr sz="900" dirty="0" err="1"/>
              <a:t>선택지를</a:t>
            </a:r>
            <a:r>
              <a:rPr sz="900" dirty="0"/>
              <a:t> </a:t>
            </a:r>
            <a:r>
              <a:rPr sz="900" dirty="0" err="1"/>
              <a:t>추가하고</a:t>
            </a:r>
            <a:r>
              <a:rPr sz="900" dirty="0"/>
              <a:t>, </a:t>
            </a:r>
            <a:r>
              <a:rPr sz="900" dirty="0" err="1"/>
              <a:t>다시</a:t>
            </a:r>
            <a:r>
              <a:rPr sz="900" dirty="0"/>
              <a:t> </a:t>
            </a:r>
            <a:r>
              <a:rPr sz="900" dirty="0" err="1"/>
              <a:t>자기</a:t>
            </a:r>
            <a:r>
              <a:rPr sz="900" dirty="0"/>
              <a:t> </a:t>
            </a:r>
            <a:r>
              <a:rPr sz="900" dirty="0" err="1"/>
              <a:t>자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신의</a:t>
            </a:r>
            <a:r>
              <a:rPr sz="900" dirty="0"/>
              <a:t> </a:t>
            </a:r>
            <a:r>
              <a:rPr sz="900" dirty="0" err="1"/>
              <a:t>메뉴로의</a:t>
            </a:r>
            <a:r>
              <a:rPr sz="900" dirty="0"/>
              <a:t> </a:t>
            </a:r>
            <a:r>
              <a:rPr sz="900" dirty="0" err="1"/>
              <a:t>이동을</a:t>
            </a:r>
            <a:r>
              <a:rPr sz="900" dirty="0"/>
              <a:t> </a:t>
            </a:r>
            <a:r>
              <a:rPr sz="900" dirty="0" err="1"/>
              <a:t>구현</a:t>
            </a:r>
            <a:r>
              <a:rPr sz="900" dirty="0"/>
              <a:t>. 24행의 </a:t>
            </a:r>
            <a:r>
              <a:rPr sz="900" dirty="0" err="1"/>
              <a:t>호출로</a:t>
            </a:r>
            <a:r>
              <a:rPr sz="900" dirty="0"/>
              <a:t> </a:t>
            </a:r>
            <a:r>
              <a:rPr sz="900" dirty="0" err="1"/>
              <a:t>모든</a:t>
            </a:r>
            <a:r>
              <a:rPr sz="900" dirty="0"/>
              <a:t> </a:t>
            </a:r>
            <a:r>
              <a:rPr sz="900" dirty="0" err="1"/>
              <a:t>영화가</a:t>
            </a:r>
            <a:r>
              <a:rPr sz="900" dirty="0"/>
              <a:t> </a:t>
            </a:r>
            <a:r>
              <a:rPr sz="900" dirty="0" err="1"/>
              <a:t>출력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- 31~41행:</a:t>
            </a:r>
            <a:r>
              <a:rPr sz="900" dirty="0"/>
              <a:t> </a:t>
            </a:r>
            <a:r>
              <a:rPr sz="900" dirty="0" err="1"/>
              <a:t>printAllMovies</a:t>
            </a:r>
            <a:r>
              <a:rPr sz="900" dirty="0"/>
              <a:t>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모든</a:t>
            </a:r>
            <a:r>
              <a:rPr sz="900" dirty="0"/>
              <a:t>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정보를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33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행의</a:t>
            </a:r>
            <a:r>
              <a:rPr sz="900" dirty="0"/>
              <a:t> </a:t>
            </a:r>
            <a:r>
              <a:rPr sz="900" dirty="0" err="1"/>
              <a:t>Movie.findAll</a:t>
            </a:r>
            <a:r>
              <a:rPr sz="900" dirty="0"/>
              <a:t>( ) </a:t>
            </a:r>
            <a:r>
              <a:rPr sz="900" dirty="0" err="1"/>
              <a:t>메소드를</a:t>
            </a:r>
            <a:r>
              <a:rPr sz="900" dirty="0"/>
              <a:t> </a:t>
            </a:r>
            <a:r>
              <a:rPr sz="900" dirty="0" err="1"/>
              <a:t>통해</a:t>
            </a:r>
            <a:r>
              <a:rPr sz="900" dirty="0"/>
              <a:t>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정보를</a:t>
            </a:r>
            <a:r>
              <a:rPr sz="900" dirty="0"/>
              <a:t> </a:t>
            </a:r>
            <a:r>
              <a:rPr sz="900" dirty="0" err="1"/>
              <a:t>ArrayList로</a:t>
            </a:r>
            <a:r>
              <a:rPr sz="900" dirty="0"/>
              <a:t> </a:t>
            </a:r>
            <a:r>
              <a:rPr sz="900" dirty="0" err="1"/>
              <a:t>받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아</a:t>
            </a:r>
            <a:r>
              <a:rPr sz="900" dirty="0"/>
              <a:t>, </a:t>
            </a:r>
            <a:r>
              <a:rPr sz="900" dirty="0" err="1"/>
              <a:t>이를</a:t>
            </a:r>
            <a:r>
              <a:rPr sz="900" dirty="0"/>
              <a:t> </a:t>
            </a:r>
            <a:r>
              <a:rPr sz="900" dirty="0" err="1"/>
              <a:t>반복문으로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  <a:r>
              <a:rPr sz="900" dirty="0" err="1"/>
              <a:t>예외는</a:t>
            </a:r>
            <a:r>
              <a:rPr sz="900" dirty="0"/>
              <a:t> try-catch </a:t>
            </a:r>
            <a:r>
              <a:rPr sz="900" dirty="0" err="1"/>
              <a:t>문에</a:t>
            </a:r>
            <a:r>
              <a:rPr sz="900" dirty="0"/>
              <a:t> </a:t>
            </a:r>
            <a:r>
              <a:rPr sz="900" dirty="0" err="1"/>
              <a:t>의해</a:t>
            </a:r>
            <a:r>
              <a:rPr sz="900" dirty="0"/>
              <a:t> </a:t>
            </a:r>
            <a:r>
              <a:rPr sz="900" dirty="0" err="1"/>
              <a:t>처리</a:t>
            </a:r>
            <a:endParaRPr sz="900" dirty="0"/>
          </a:p>
        </p:txBody>
      </p:sp>
      <p:grpSp>
        <p:nvGrpSpPr>
          <p:cNvPr id="759" name="Group"/>
          <p:cNvGrpSpPr/>
          <p:nvPr/>
        </p:nvGrpSpPr>
        <p:grpSpPr>
          <a:xfrm>
            <a:off x="285750" y="750739"/>
            <a:ext cx="5591335" cy="6042821"/>
            <a:chOff x="0" y="0"/>
            <a:chExt cx="11182668" cy="12085641"/>
          </a:xfrm>
        </p:grpSpPr>
        <p:pic>
          <p:nvPicPr>
            <p:cNvPr id="75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182669" cy="2482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6" y="2443791"/>
              <a:ext cx="11174936" cy="4261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6" y="6695378"/>
              <a:ext cx="11174936" cy="5390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81773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62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772" name="Movie.java 생성…"/>
          <p:cNvSpPr txBox="1"/>
          <p:nvPr/>
        </p:nvSpPr>
        <p:spPr>
          <a:xfrm>
            <a:off x="5125896" y="763518"/>
            <a:ext cx="6301525" cy="39440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Movie.java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영화(Movie) 클래스를 작성. 이는 영화 데이터의 객체화와 파일 입출력을 담당. 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- 01~02행: </a:t>
            </a:r>
            <a:r>
              <a:rPr sz="900"/>
              <a:t>구현에 필요한 자바 API를 불러옴. 파일 입출력과 ArrayList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를 사용하기 위함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- 05~08행:</a:t>
            </a:r>
            <a:r>
              <a:rPr sz="900"/>
              <a:t> 영화 객체를 위한 필드를 선언. 영화 대푯값, 영화 제목, 장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르는 인스턴스변수로, movies.txt 파일 객체는 클래스변수로 선언.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- 16~32행:</a:t>
            </a:r>
            <a:r>
              <a:rPr sz="900"/>
              <a:t> findAll( ) 메소드. 파일로부터 모든 영화 정보를 반환.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BufferedReader를 사용해 행 단위 파일을 입력받음. 쉼표를 기준으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로 나눠 영화 객체를 생성한 뒤, ArrayList에 담아 반환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</a:t>
            </a:r>
            <a:r>
              <a:rPr sz="900" b="1"/>
              <a:t>- 34~36행:</a:t>
            </a:r>
            <a:r>
              <a:rPr sz="900"/>
              <a:t> toString( ) 메소드. 영화 객체 정보를 문자열로 반환</a:t>
            </a:r>
          </a:p>
        </p:txBody>
      </p:sp>
      <p:grpSp>
        <p:nvGrpSpPr>
          <p:cNvPr id="776" name="Group"/>
          <p:cNvGrpSpPr/>
          <p:nvPr/>
        </p:nvGrpSpPr>
        <p:grpSpPr>
          <a:xfrm>
            <a:off x="683947" y="750739"/>
            <a:ext cx="4139232" cy="6042821"/>
            <a:chOff x="0" y="0"/>
            <a:chExt cx="8278463" cy="12085641"/>
          </a:xfrm>
        </p:grpSpPr>
        <p:pic>
          <p:nvPicPr>
            <p:cNvPr id="77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278464" cy="5020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5" y="4983681"/>
              <a:ext cx="8267014" cy="53014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2" y="10282241"/>
              <a:ext cx="8272740" cy="1803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88453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79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789" name="중간 점검: '영화 목록 조회' 기능 시연"/>
          <p:cNvSpPr txBox="1"/>
          <p:nvPr/>
        </p:nvSpPr>
        <p:spPr>
          <a:xfrm>
            <a:off x="1455361" y="1643052"/>
            <a:ext cx="5246629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'영화 목록 조회' 기능 시연</a:t>
            </a:r>
          </a:p>
        </p:txBody>
      </p:sp>
      <p:sp>
        <p:nvSpPr>
          <p:cNvPr id="790" name="Ⅳ. 영화 목록 조회"/>
          <p:cNvSpPr txBox="1"/>
          <p:nvPr/>
        </p:nvSpPr>
        <p:spPr>
          <a:xfrm>
            <a:off x="1137861" y="981485"/>
            <a:ext cx="260488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Ⅳ. 영화 목록 조회</a:t>
            </a:r>
          </a:p>
        </p:txBody>
      </p:sp>
      <p:pic>
        <p:nvPicPr>
          <p:cNvPr id="7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26" y="2530764"/>
            <a:ext cx="4591877" cy="217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Image" descr="Image"/>
          <p:cNvPicPr>
            <a:picLocks noChangeAspect="1"/>
          </p:cNvPicPr>
          <p:nvPr/>
        </p:nvPicPr>
        <p:blipFill rotWithShape="1">
          <a:blip r:embed="rId3"/>
          <a:srcRect b="6937"/>
          <a:stretch/>
        </p:blipFill>
        <p:spPr>
          <a:xfrm>
            <a:off x="6434948" y="2449884"/>
            <a:ext cx="5420503" cy="2176980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Rectangle"/>
          <p:cNvSpPr/>
          <p:nvPr/>
        </p:nvSpPr>
        <p:spPr>
          <a:xfrm>
            <a:off x="10875176" y="3293074"/>
            <a:ext cx="931330" cy="33535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31118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96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06" name="V. 영화 등록"/>
          <p:cNvSpPr txBox="1"/>
          <p:nvPr/>
        </p:nvSpPr>
        <p:spPr>
          <a:xfrm>
            <a:off x="1137861" y="981485"/>
            <a:ext cx="174701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V. 영화 등록</a:t>
            </a:r>
          </a:p>
        </p:txBody>
      </p:sp>
      <p:sp>
        <p:nvSpPr>
          <p:cNvPr id="807" name="관리자 메뉴에서 '영화 등록' 기능을 구현"/>
          <p:cNvSpPr txBox="1"/>
          <p:nvPr/>
        </p:nvSpPr>
        <p:spPr>
          <a:xfrm>
            <a:off x="1455361" y="1643052"/>
            <a:ext cx="568585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관리자 메뉴에서 '영화 등록' 기능을 구현</a:t>
            </a:r>
          </a:p>
        </p:txBody>
      </p:sp>
      <p:sp>
        <p:nvSpPr>
          <p:cNvPr id="808" name="- 이를 위해 AdminMenu의 기능을 추가하고"/>
          <p:cNvSpPr txBox="1"/>
          <p:nvPr/>
        </p:nvSpPr>
        <p:spPr>
          <a:xfrm>
            <a:off x="1772861" y="2214552"/>
            <a:ext cx="6152326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AdminMenu의 기능을 추가하고</a:t>
            </a:r>
          </a:p>
        </p:txBody>
      </p:sp>
      <p:sp>
        <p:nvSpPr>
          <p:cNvPr id="809" name="- Movie의 기능도 추가한다"/>
          <p:cNvSpPr txBox="1"/>
          <p:nvPr/>
        </p:nvSpPr>
        <p:spPr>
          <a:xfrm>
            <a:off x="1772861" y="2786052"/>
            <a:ext cx="384560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Movie의 기능도 추가한다</a:t>
            </a:r>
          </a:p>
        </p:txBody>
      </p:sp>
      <p:pic>
        <p:nvPicPr>
          <p:cNvPr id="8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3404875"/>
            <a:ext cx="7065267" cy="3269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60" y="3404875"/>
            <a:ext cx="6355573" cy="2414050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Rectangle"/>
          <p:cNvSpPr/>
          <p:nvPr/>
        </p:nvSpPr>
        <p:spPr>
          <a:xfrm>
            <a:off x="10557834" y="3808621"/>
            <a:ext cx="1451715" cy="559985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67884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1~3</a:t>
            </a:r>
            <a:r>
              <a:rPr lang="ko-KR" altLang="en-US" dirty="0" smtClean="0"/>
              <a:t>일차 수업 진행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일차 오전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실무 예제 설계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일차 오후 </a:t>
            </a:r>
            <a:r>
              <a:rPr lang="en-US" altLang="ko-KR" dirty="0" smtClean="0"/>
              <a:t>~ 2</a:t>
            </a:r>
            <a:r>
              <a:rPr lang="ko-KR" altLang="en-US" dirty="0" smtClean="0"/>
              <a:t>일차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 </a:t>
            </a:r>
            <a:r>
              <a:rPr lang="ko-KR" altLang="en-US" dirty="0" smtClean="0"/>
              <a:t>기반 실무 예제 개발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일차 오전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 </a:t>
            </a:r>
            <a:r>
              <a:rPr lang="ko-KR" altLang="en-US" dirty="0" smtClean="0"/>
              <a:t>기본 개념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</a:t>
            </a:r>
            <a:r>
              <a:rPr lang="ko-KR" altLang="en-US" dirty="0" smtClean="0"/>
              <a:t>실무 예제 설계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일차 오</a:t>
            </a:r>
            <a:r>
              <a:rPr lang="ko-KR" altLang="en-US" dirty="0"/>
              <a:t>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</a:t>
            </a:r>
            <a:r>
              <a:rPr lang="ko-KR" altLang="en-US" dirty="0" smtClean="0"/>
              <a:t>실무 예제 개발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21177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81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25" name="AdminMenu.java 기능 추가…"/>
          <p:cNvSpPr txBox="1"/>
          <p:nvPr/>
        </p:nvSpPr>
        <p:spPr>
          <a:xfrm>
            <a:off x="5587750" y="757168"/>
            <a:ext cx="5994095" cy="35192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AdminMenu.java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영화 객체 저장 기능을 추가. 사용자로부터 입력받은 영화 정보를 객체화하고, Movie 클래스를 통해 파일로 저장.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- 23~25행:</a:t>
            </a:r>
            <a:r>
              <a:rPr sz="900"/>
              <a:t> next( ) 메소드에 1번 선택지를 추가하고, 다시 자기 자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신의 메뉴로 이동하도록 구현. 24행의 메소드 호출로 영화 등록이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수행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- 46~58행:</a:t>
            </a:r>
            <a:r>
              <a:rPr sz="900"/>
              <a:t> createMovie( ) 메소드. 영화 등록을 수행. 영화 제목과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장르를 입력받아 영화 객체를 만든 후, 53행에서 save( ) 메소드를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호출해 파일을 저장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759672" y="750739"/>
            <a:ext cx="4448929" cy="6028821"/>
            <a:chOff x="0" y="0"/>
            <a:chExt cx="8897856" cy="12057640"/>
          </a:xfrm>
        </p:grpSpPr>
        <p:pic>
          <p:nvPicPr>
            <p:cNvPr id="82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" y="0"/>
              <a:ext cx="8885550" cy="5632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605772"/>
              <a:ext cx="8897857" cy="332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6" y="5938057"/>
              <a:ext cx="8891704" cy="53288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3" y="11226928"/>
              <a:ext cx="8891704" cy="830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56071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833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43" name="Movie.java 기능 추가…"/>
          <p:cNvSpPr txBox="1"/>
          <p:nvPr/>
        </p:nvSpPr>
        <p:spPr>
          <a:xfrm>
            <a:off x="7117963" y="763518"/>
            <a:ext cx="4945028" cy="560538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Movie.java</a:t>
            </a:r>
            <a:r>
              <a:rPr sz="2400" dirty="0"/>
              <a:t> </a:t>
            </a:r>
            <a:r>
              <a:rPr sz="2400" dirty="0" err="1"/>
              <a:t>기능</a:t>
            </a:r>
            <a:r>
              <a:rPr sz="2400" dirty="0"/>
              <a:t> </a:t>
            </a:r>
            <a:r>
              <a:rPr sz="2400" dirty="0" err="1"/>
              <a:t>추가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객체의</a:t>
            </a:r>
            <a:r>
              <a:rPr sz="900" dirty="0"/>
              <a:t> </a:t>
            </a:r>
            <a:r>
              <a:rPr sz="900" dirty="0" err="1"/>
              <a:t>파일</a:t>
            </a:r>
            <a:r>
              <a:rPr sz="900" dirty="0"/>
              <a:t> </a:t>
            </a:r>
            <a:r>
              <a:rPr sz="900" dirty="0" err="1"/>
              <a:t>저장</a:t>
            </a:r>
            <a:r>
              <a:rPr sz="900" dirty="0"/>
              <a:t> </a:t>
            </a:r>
            <a:r>
              <a:rPr sz="900" dirty="0" err="1"/>
              <a:t>기능을</a:t>
            </a:r>
            <a:r>
              <a:rPr sz="900" dirty="0"/>
              <a:t> </a:t>
            </a:r>
            <a:r>
              <a:rPr sz="900" dirty="0" err="1"/>
              <a:t>추가</a:t>
            </a:r>
            <a:r>
              <a:rPr sz="900" dirty="0"/>
              <a:t>.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정보는</a:t>
            </a:r>
            <a:r>
              <a:rPr sz="900" dirty="0"/>
              <a:t> </a:t>
            </a:r>
            <a:r>
              <a:rPr sz="900" dirty="0" err="1"/>
              <a:t>movies.txt</a:t>
            </a:r>
            <a:r>
              <a:rPr sz="900" dirty="0"/>
              <a:t> </a:t>
            </a:r>
            <a:r>
              <a:rPr sz="900" dirty="0" err="1"/>
              <a:t>파일에</a:t>
            </a:r>
            <a:r>
              <a:rPr sz="900" dirty="0"/>
              <a:t> </a:t>
            </a:r>
            <a:r>
              <a:rPr sz="900" dirty="0" err="1"/>
              <a:t>기록</a:t>
            </a:r>
            <a:r>
              <a:rPr sz="900"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- 02행:</a:t>
            </a:r>
            <a:r>
              <a:rPr sz="900" dirty="0"/>
              <a:t> </a:t>
            </a:r>
            <a:r>
              <a:rPr sz="900" dirty="0" err="1"/>
              <a:t>영화의</a:t>
            </a:r>
            <a:r>
              <a:rPr sz="900" dirty="0"/>
              <a:t> </a:t>
            </a:r>
            <a:r>
              <a:rPr sz="900" dirty="0" err="1"/>
              <a:t>대푯값</a:t>
            </a:r>
            <a:r>
              <a:rPr sz="900" dirty="0"/>
              <a:t> </a:t>
            </a:r>
            <a:r>
              <a:rPr sz="900" dirty="0" err="1"/>
              <a:t>생성을</a:t>
            </a:r>
            <a:r>
              <a:rPr sz="900" dirty="0"/>
              <a:t> </a:t>
            </a:r>
            <a:r>
              <a:rPr sz="900" dirty="0" err="1"/>
              <a:t>위해</a:t>
            </a:r>
            <a:r>
              <a:rPr sz="900" dirty="0"/>
              <a:t> </a:t>
            </a:r>
            <a:r>
              <a:rPr sz="900" dirty="0" err="1"/>
              <a:t>java.time</a:t>
            </a:r>
            <a:r>
              <a:rPr sz="900" dirty="0"/>
              <a:t> </a:t>
            </a:r>
            <a:r>
              <a:rPr sz="900" dirty="0" err="1"/>
              <a:t>패키지의</a:t>
            </a:r>
            <a:r>
              <a:rPr sz="900"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Instant </a:t>
            </a:r>
            <a:r>
              <a:rPr sz="900" dirty="0" err="1"/>
              <a:t>클</a:t>
            </a:r>
            <a:r>
              <a:rPr sz="900" dirty="0"/>
              <a:t> </a:t>
            </a:r>
            <a:r>
              <a:rPr sz="900" dirty="0" err="1"/>
              <a:t>래스를</a:t>
            </a:r>
            <a:r>
              <a:rPr sz="900" dirty="0"/>
              <a:t> </a:t>
            </a:r>
            <a:r>
              <a:rPr sz="900" dirty="0" err="1"/>
              <a:t>불러옴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- 39~43행:</a:t>
            </a:r>
            <a:r>
              <a:rPr sz="900" dirty="0"/>
              <a:t> </a:t>
            </a:r>
            <a:r>
              <a:rPr sz="900" dirty="0" err="1"/>
              <a:t>새로</a:t>
            </a:r>
            <a:r>
              <a:rPr sz="900" dirty="0"/>
              <a:t> </a:t>
            </a:r>
            <a:r>
              <a:rPr sz="900" dirty="0" err="1"/>
              <a:t>추가된</a:t>
            </a:r>
            <a:r>
              <a:rPr sz="900" dirty="0"/>
              <a:t> </a:t>
            </a:r>
            <a:r>
              <a:rPr sz="900" dirty="0" err="1"/>
              <a:t>생성자</a:t>
            </a:r>
            <a:r>
              <a:rPr sz="900" dirty="0"/>
              <a:t>. </a:t>
            </a:r>
            <a:r>
              <a:rPr sz="900" dirty="0" err="1"/>
              <a:t>제목과</a:t>
            </a:r>
            <a:r>
              <a:rPr sz="900" dirty="0"/>
              <a:t> </a:t>
            </a:r>
            <a:r>
              <a:rPr sz="900" dirty="0" err="1"/>
              <a:t>장르를</a:t>
            </a:r>
            <a:r>
              <a:rPr sz="900" dirty="0"/>
              <a:t> </a:t>
            </a:r>
            <a:r>
              <a:rPr sz="900" dirty="0" err="1"/>
              <a:t>입력받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아</a:t>
            </a:r>
            <a:r>
              <a:rPr sz="900" dirty="0"/>
              <a:t> </a:t>
            </a:r>
            <a:r>
              <a:rPr sz="900" dirty="0" err="1"/>
              <a:t>객체를</a:t>
            </a:r>
            <a:r>
              <a:rPr sz="900" dirty="0"/>
              <a:t> </a:t>
            </a:r>
            <a:r>
              <a:rPr sz="900" dirty="0" err="1"/>
              <a:t>생성</a:t>
            </a:r>
            <a:r>
              <a:rPr sz="900" dirty="0"/>
              <a:t>. </a:t>
            </a:r>
            <a:r>
              <a:rPr sz="900" dirty="0" err="1"/>
              <a:t>영화의</a:t>
            </a:r>
            <a:r>
              <a:rPr sz="900" dirty="0"/>
              <a:t> </a:t>
            </a:r>
            <a:r>
              <a:rPr sz="900" dirty="0" err="1"/>
              <a:t>대푯값은</a:t>
            </a:r>
            <a:r>
              <a:rPr sz="900" dirty="0"/>
              <a:t> 40행의 </a:t>
            </a:r>
            <a:r>
              <a:rPr sz="900" dirty="0" err="1"/>
              <a:t>코드</a:t>
            </a:r>
            <a:r>
              <a:rPr sz="900" dirty="0"/>
              <a:t>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Instant.now</a:t>
            </a:r>
            <a:r>
              <a:rPr sz="900" dirty="0"/>
              <a:t>( ).</a:t>
            </a:r>
            <a:r>
              <a:rPr sz="900" dirty="0" err="1"/>
              <a:t>getEpochSecond</a:t>
            </a:r>
            <a:r>
              <a:rPr sz="900" dirty="0"/>
              <a:t>( )</a:t>
            </a:r>
            <a:r>
              <a:rPr sz="900" dirty="0" err="1"/>
              <a:t>에</a:t>
            </a:r>
            <a:r>
              <a:rPr sz="900" dirty="0"/>
              <a:t> </a:t>
            </a:r>
            <a:r>
              <a:rPr sz="900" dirty="0" err="1"/>
              <a:t>의해</a:t>
            </a:r>
            <a:r>
              <a:rPr sz="900" dirty="0"/>
              <a:t> </a:t>
            </a:r>
            <a:r>
              <a:rPr sz="900" dirty="0" err="1"/>
              <a:t>초</a:t>
            </a:r>
            <a:r>
              <a:rPr sz="900" dirty="0"/>
              <a:t> </a:t>
            </a:r>
            <a:r>
              <a:rPr sz="900" dirty="0" err="1"/>
              <a:t>단위</a:t>
            </a:r>
            <a:r>
              <a:rPr sz="900"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타임스탬프로</a:t>
            </a:r>
            <a:r>
              <a:rPr sz="900" dirty="0"/>
              <a:t> </a:t>
            </a:r>
            <a:r>
              <a:rPr sz="900" dirty="0" err="1"/>
              <a:t>설정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- 45~49행:</a:t>
            </a:r>
            <a:r>
              <a:rPr sz="900" dirty="0"/>
              <a:t> save(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객체를</a:t>
            </a:r>
            <a:r>
              <a:rPr sz="900" dirty="0"/>
              <a:t> </a:t>
            </a:r>
            <a:r>
              <a:rPr sz="900" dirty="0" err="1"/>
              <a:t>파일에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FileWriter의</a:t>
            </a:r>
            <a:r>
              <a:rPr sz="900" dirty="0"/>
              <a:t> </a:t>
            </a:r>
            <a:r>
              <a:rPr sz="900" dirty="0" err="1"/>
              <a:t>이어쓰기</a:t>
            </a:r>
            <a:r>
              <a:rPr sz="900" dirty="0"/>
              <a:t> </a:t>
            </a:r>
            <a:r>
              <a:rPr sz="900" dirty="0" err="1"/>
              <a:t>모드를</a:t>
            </a:r>
            <a:r>
              <a:rPr sz="900" dirty="0"/>
              <a:t> </a:t>
            </a:r>
            <a:r>
              <a:rPr sz="900" dirty="0" err="1"/>
              <a:t>true로</a:t>
            </a:r>
            <a:r>
              <a:rPr sz="900" dirty="0"/>
              <a:t> </a:t>
            </a:r>
            <a:r>
              <a:rPr sz="900" dirty="0" err="1"/>
              <a:t>설정했으므로</a:t>
            </a:r>
            <a:r>
              <a:rPr sz="900" dirty="0"/>
              <a:t>,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파일</a:t>
            </a:r>
            <a:r>
              <a:rPr sz="900" dirty="0"/>
              <a:t> </a:t>
            </a:r>
            <a:r>
              <a:rPr sz="900" dirty="0" err="1"/>
              <a:t>출력은</a:t>
            </a:r>
            <a:r>
              <a:rPr sz="900" dirty="0"/>
              <a:t> </a:t>
            </a:r>
            <a:r>
              <a:rPr sz="900" dirty="0" err="1"/>
              <a:t>맨</a:t>
            </a:r>
            <a:r>
              <a:rPr sz="900" dirty="0"/>
              <a:t> </a:t>
            </a:r>
            <a:r>
              <a:rPr sz="900" dirty="0" err="1"/>
              <a:t>마지막</a:t>
            </a:r>
            <a:r>
              <a:rPr sz="900" dirty="0"/>
              <a:t> </a:t>
            </a:r>
            <a:r>
              <a:rPr sz="900" dirty="0" err="1"/>
              <a:t>줄</a:t>
            </a:r>
            <a:r>
              <a:rPr sz="900" dirty="0"/>
              <a:t> </a:t>
            </a:r>
            <a:r>
              <a:rPr sz="900" dirty="0" err="1"/>
              <a:t>끝에</a:t>
            </a:r>
            <a:r>
              <a:rPr sz="900" dirty="0"/>
              <a:t> </a:t>
            </a:r>
            <a:r>
              <a:rPr sz="900" dirty="0" err="1"/>
              <a:t>작성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- 51~53행: </a:t>
            </a:r>
            <a:r>
              <a:rPr sz="900" dirty="0" err="1"/>
              <a:t>toFileString</a:t>
            </a:r>
            <a:r>
              <a:rPr sz="900" dirty="0"/>
              <a:t>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객체의</a:t>
            </a:r>
            <a:r>
              <a:rPr sz="900" dirty="0"/>
              <a:t> </a:t>
            </a:r>
            <a:r>
              <a:rPr sz="900" dirty="0" err="1"/>
              <a:t>정보를</a:t>
            </a:r>
            <a:r>
              <a:rPr sz="900" dirty="0"/>
              <a:t>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파일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 </a:t>
            </a:r>
            <a:r>
              <a:rPr sz="900" dirty="0" err="1"/>
              <a:t>형식으로</a:t>
            </a:r>
            <a:r>
              <a:rPr sz="900" dirty="0"/>
              <a:t> </a:t>
            </a:r>
            <a:r>
              <a:rPr sz="900" dirty="0" err="1"/>
              <a:t>변환</a:t>
            </a:r>
            <a:r>
              <a:rPr sz="900" dirty="0"/>
              <a:t>. </a:t>
            </a:r>
            <a:r>
              <a:rPr sz="900" dirty="0" err="1"/>
              <a:t>이는</a:t>
            </a:r>
            <a:r>
              <a:rPr sz="900" dirty="0"/>
              <a:t> </a:t>
            </a:r>
            <a:r>
              <a:rPr sz="900" dirty="0" err="1"/>
              <a:t>데이터</a:t>
            </a:r>
            <a:r>
              <a:rPr sz="900" dirty="0"/>
              <a:t> </a:t>
            </a:r>
            <a:r>
              <a:rPr sz="900" dirty="0" err="1"/>
              <a:t>설계에</a:t>
            </a:r>
            <a:r>
              <a:rPr sz="900" dirty="0"/>
              <a:t> </a:t>
            </a:r>
            <a:r>
              <a:rPr sz="900" dirty="0" err="1"/>
              <a:t>준한</a:t>
            </a:r>
            <a:r>
              <a:rPr sz="900" dirty="0"/>
              <a:t> </a:t>
            </a:r>
            <a:r>
              <a:rPr sz="900" dirty="0" err="1"/>
              <a:t>것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으로</a:t>
            </a:r>
            <a:r>
              <a:rPr sz="900" dirty="0"/>
              <a:t>,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대푯값과</a:t>
            </a:r>
            <a:r>
              <a:rPr sz="900" dirty="0"/>
              <a:t> </a:t>
            </a:r>
            <a:r>
              <a:rPr sz="900" dirty="0" err="1"/>
              <a:t>제목</a:t>
            </a:r>
            <a:r>
              <a:rPr sz="900" dirty="0"/>
              <a:t>, </a:t>
            </a:r>
            <a:r>
              <a:rPr sz="900" dirty="0" err="1"/>
              <a:t>장르를</a:t>
            </a:r>
            <a:r>
              <a:rPr sz="900" dirty="0"/>
              <a:t> </a:t>
            </a:r>
            <a:r>
              <a:rPr sz="900" dirty="0" err="1"/>
              <a:t>쉼표로</a:t>
            </a:r>
            <a:r>
              <a:rPr sz="900" dirty="0"/>
              <a:t> </a:t>
            </a:r>
            <a:r>
              <a:rPr sz="900" dirty="0" err="1"/>
              <a:t>구분하는</a:t>
            </a:r>
            <a:r>
              <a:rPr sz="900" dirty="0"/>
              <a:t> </a:t>
            </a:r>
            <a:r>
              <a:rPr sz="900" dirty="0" err="1"/>
              <a:t>문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자열</a:t>
            </a:r>
            <a:endParaRPr sz="900" dirty="0"/>
          </a:p>
        </p:txBody>
      </p:sp>
      <p:grpSp>
        <p:nvGrpSpPr>
          <p:cNvPr id="846" name="Group"/>
          <p:cNvGrpSpPr/>
          <p:nvPr/>
        </p:nvGrpSpPr>
        <p:grpSpPr>
          <a:xfrm>
            <a:off x="304293" y="753993"/>
            <a:ext cx="6720085" cy="6036314"/>
            <a:chOff x="0" y="0"/>
            <a:chExt cx="13440168" cy="12072627"/>
          </a:xfrm>
        </p:grpSpPr>
        <p:pic>
          <p:nvPicPr>
            <p:cNvPr id="84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407694" cy="416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5" y="4157912"/>
              <a:ext cx="13407694" cy="7914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65249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849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59" name="중간 점검: '영화 등록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'영화 등록' 기능 시연</a:t>
            </a:r>
          </a:p>
        </p:txBody>
      </p:sp>
      <p:sp>
        <p:nvSpPr>
          <p:cNvPr id="860" name="V. 영화 등록"/>
          <p:cNvSpPr txBox="1"/>
          <p:nvPr/>
        </p:nvSpPr>
        <p:spPr>
          <a:xfrm>
            <a:off x="1137861" y="981485"/>
            <a:ext cx="174701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V. 영화 등록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 rotWithShape="1">
          <a:blip r:embed="rId2"/>
          <a:srcRect b="9522"/>
          <a:stretch/>
        </p:blipFill>
        <p:spPr>
          <a:xfrm>
            <a:off x="6630578" y="2288193"/>
            <a:ext cx="5272377" cy="20643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4" name="Group"/>
          <p:cNvGrpSpPr/>
          <p:nvPr/>
        </p:nvGrpSpPr>
        <p:grpSpPr>
          <a:xfrm>
            <a:off x="1495843" y="2320433"/>
            <a:ext cx="4948319" cy="4373111"/>
            <a:chOff x="0" y="0"/>
            <a:chExt cx="9896636" cy="8746221"/>
          </a:xfrm>
        </p:grpSpPr>
        <p:pic>
          <p:nvPicPr>
            <p:cNvPr id="86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274949" cy="6101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9" y="6097407"/>
              <a:ext cx="9881799" cy="2648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5" name="Rectangle"/>
          <p:cNvSpPr/>
          <p:nvPr/>
        </p:nvSpPr>
        <p:spPr>
          <a:xfrm>
            <a:off x="10944911" y="2702524"/>
            <a:ext cx="931330" cy="33535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327885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868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78" name="Ⅵ. 영화 삭제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Ⅵ. 영화 삭제</a:t>
            </a:r>
          </a:p>
        </p:txBody>
      </p:sp>
      <p:sp>
        <p:nvSpPr>
          <p:cNvPr id="879" name="관리자 메뉴에서 '영화 삭제' 기능을 구현"/>
          <p:cNvSpPr txBox="1"/>
          <p:nvPr/>
        </p:nvSpPr>
        <p:spPr>
          <a:xfrm>
            <a:off x="1455361" y="1643052"/>
            <a:ext cx="568585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관리자 메뉴에서 '영화 삭제' 기능을 구현</a:t>
            </a:r>
          </a:p>
        </p:txBody>
      </p:sp>
      <p:sp>
        <p:nvSpPr>
          <p:cNvPr id="880" name="- 이를 위해 AdminMenu의 기능을 추가하고"/>
          <p:cNvSpPr txBox="1"/>
          <p:nvPr/>
        </p:nvSpPr>
        <p:spPr>
          <a:xfrm>
            <a:off x="1772861" y="2214552"/>
            <a:ext cx="6152326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AdminMenu의 기능을 추가하고</a:t>
            </a:r>
          </a:p>
        </p:txBody>
      </p:sp>
      <p:sp>
        <p:nvSpPr>
          <p:cNvPr id="881" name="- Movie의 기능도 추가한다"/>
          <p:cNvSpPr txBox="1"/>
          <p:nvPr/>
        </p:nvSpPr>
        <p:spPr>
          <a:xfrm>
            <a:off x="1772861" y="2786052"/>
            <a:ext cx="384560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Movie의 기능도 추가한다</a:t>
            </a:r>
          </a:p>
        </p:txBody>
      </p:sp>
      <p:pic>
        <p:nvPicPr>
          <p:cNvPr id="8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72" y="3658875"/>
            <a:ext cx="6025732" cy="226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Image" descr="Image"/>
          <p:cNvPicPr>
            <a:picLocks noChangeAspect="1"/>
          </p:cNvPicPr>
          <p:nvPr/>
        </p:nvPicPr>
        <p:blipFill rotWithShape="1">
          <a:blip r:embed="rId3"/>
          <a:srcRect b="5866"/>
          <a:stretch/>
        </p:blipFill>
        <p:spPr>
          <a:xfrm>
            <a:off x="8464441" y="2544097"/>
            <a:ext cx="3416219" cy="318004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6479705" y="5017610"/>
            <a:ext cx="1451715" cy="559985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55753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887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897" name="AdminMenu.java 기능 추가…"/>
          <p:cNvSpPr txBox="1"/>
          <p:nvPr/>
        </p:nvSpPr>
        <p:spPr>
          <a:xfrm>
            <a:off x="5712761" y="769868"/>
            <a:ext cx="5994096" cy="321953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AdminMenu.java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영화 삭제 기능을 추가. 삭제를 위한 대푯값은 사용자로부터 입력받음.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- 29~31행: </a:t>
            </a:r>
            <a:r>
              <a:rPr sz="900"/>
              <a:t>next( ) 메소드에 3번 선택지를 추가하고, 다시 관리자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메뉴로 돌아옴. 30행의 메소드 호출로 영화 삭제가 진행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- 63~72행: </a:t>
            </a:r>
            <a:r>
              <a:rPr sz="900"/>
              <a:t>deleteMovie( ) 메소드. 사용자는 먼저 출력된 영화 목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록 중 삭제 대상의 대푯값을 입력. 입력된 값은 67행의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Movie.delete( ) 메소드로 전달되어 삭제 대상을 찾는데 사용. 삭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제 중 발생한 예외는 try-catch 문에 의해 처리</a:t>
            </a:r>
          </a:p>
        </p:txBody>
      </p:sp>
      <p:grpSp>
        <p:nvGrpSpPr>
          <p:cNvPr id="901" name="Group"/>
          <p:cNvGrpSpPr/>
          <p:nvPr/>
        </p:nvGrpSpPr>
        <p:grpSpPr>
          <a:xfrm>
            <a:off x="704498" y="753993"/>
            <a:ext cx="4743590" cy="6036314"/>
            <a:chOff x="0" y="0"/>
            <a:chExt cx="9487179" cy="12072627"/>
          </a:xfrm>
        </p:grpSpPr>
        <p:pic>
          <p:nvPicPr>
            <p:cNvPr id="89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4" y="0"/>
              <a:ext cx="9470806" cy="562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4" y="5617326"/>
              <a:ext cx="9470806" cy="5043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657901"/>
              <a:ext cx="9464257" cy="1414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57733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04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914" name="Movie.java 기능 추가…"/>
          <p:cNvSpPr txBox="1"/>
          <p:nvPr/>
        </p:nvSpPr>
        <p:spPr>
          <a:xfrm>
            <a:off x="6471485" y="763518"/>
            <a:ext cx="5368351" cy="388877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Movie.java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영화 정보 삭제 기능을 추가. 전달된 대푯값을 movies.txt 파일에서 찾아 해당 행을 삭제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- 56~58행:</a:t>
            </a:r>
            <a:r>
              <a:rPr sz="900"/>
              <a:t> 파일을 읽어오기 위한 변수들. BufferedReader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객체로 행 단위 입력을 준비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- 60~67행:</a:t>
            </a:r>
            <a:r>
              <a:rPr sz="900"/>
              <a:t> movies.txt 파일의 특정 행을 삭제. 기존 파일을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행 단위로 복사하는 코드가 있지만 삭제 대상이 발견된 경우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엔 62~64행에 의해 복사되지 않도록 함. 그 결과 특정 행을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제외한 모든 값이 문자열 text에 복사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- 69~71행:</a:t>
            </a:r>
            <a:r>
              <a:rPr sz="900"/>
              <a:t> 특정 행을 제외한 문자열 text를 movies.txt 파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일에 덮어씌움</a:t>
            </a:r>
          </a:p>
        </p:txBody>
      </p:sp>
      <p:grpSp>
        <p:nvGrpSpPr>
          <p:cNvPr id="918" name="Group"/>
          <p:cNvGrpSpPr/>
          <p:nvPr/>
        </p:nvGrpSpPr>
        <p:grpSpPr>
          <a:xfrm>
            <a:off x="494327" y="750739"/>
            <a:ext cx="5661673" cy="6042821"/>
            <a:chOff x="0" y="0"/>
            <a:chExt cx="11323343" cy="12085641"/>
          </a:xfrm>
        </p:grpSpPr>
        <p:pic>
          <p:nvPicPr>
            <p:cNvPr id="91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307704" cy="54114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9" y="5396861"/>
              <a:ext cx="11307705" cy="29950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59" y="8381529"/>
              <a:ext cx="11299885" cy="3704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3628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21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931" name="중간 점검: '영화 삭제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'영화 삭제' 기능 시연</a:t>
            </a:r>
          </a:p>
        </p:txBody>
      </p:sp>
      <p:sp>
        <p:nvSpPr>
          <p:cNvPr id="932" name="Ⅵ. 영화 삭제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Ⅵ. 영화 삭제</a:t>
            </a:r>
          </a:p>
        </p:txBody>
      </p:sp>
      <p:pic>
        <p:nvPicPr>
          <p:cNvPr id="933" name="Image" descr="Image"/>
          <p:cNvPicPr>
            <a:picLocks noChangeAspect="1"/>
          </p:cNvPicPr>
          <p:nvPr/>
        </p:nvPicPr>
        <p:blipFill rotWithShape="1">
          <a:blip r:embed="rId2"/>
          <a:srcRect b="9504"/>
          <a:stretch/>
        </p:blipFill>
        <p:spPr>
          <a:xfrm>
            <a:off x="6341662" y="2322567"/>
            <a:ext cx="5137629" cy="20025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6" name="Group"/>
          <p:cNvGrpSpPr/>
          <p:nvPr/>
        </p:nvGrpSpPr>
        <p:grpSpPr>
          <a:xfrm>
            <a:off x="1493155" y="2309437"/>
            <a:ext cx="4212106" cy="4402427"/>
            <a:chOff x="0" y="0"/>
            <a:chExt cx="8424210" cy="8804853"/>
          </a:xfrm>
        </p:grpSpPr>
        <p:pic>
          <p:nvPicPr>
            <p:cNvPr id="93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424211" cy="626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7" y="6255224"/>
              <a:ext cx="8416757" cy="2549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7" name="Rectangle"/>
          <p:cNvSpPr/>
          <p:nvPr/>
        </p:nvSpPr>
        <p:spPr>
          <a:xfrm>
            <a:off x="10526976" y="3565583"/>
            <a:ext cx="931330" cy="33535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28941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40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950" name="Ⅶ. 예매 확인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Ⅶ. 예매 확인</a:t>
            </a:r>
          </a:p>
        </p:txBody>
      </p:sp>
      <p:sp>
        <p:nvSpPr>
          <p:cNvPr id="951" name="메인 메뉴에서 '예매 확인' 기능을 구현"/>
          <p:cNvSpPr txBox="1"/>
          <p:nvPr/>
        </p:nvSpPr>
        <p:spPr>
          <a:xfrm>
            <a:off x="1455361" y="1643052"/>
            <a:ext cx="537807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메인 메뉴에서 '예매 확인' 기능을 구현</a:t>
            </a:r>
          </a:p>
        </p:txBody>
      </p:sp>
      <p:sp>
        <p:nvSpPr>
          <p:cNvPr id="952" name="- 이를 위해 MainMenu의 기능을 추가하고"/>
          <p:cNvSpPr txBox="1"/>
          <p:nvPr/>
        </p:nvSpPr>
        <p:spPr>
          <a:xfrm>
            <a:off x="1772861" y="2214552"/>
            <a:ext cx="5935920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MainMenu의 기능을 추가하고</a:t>
            </a:r>
          </a:p>
        </p:txBody>
      </p:sp>
      <p:sp>
        <p:nvSpPr>
          <p:cNvPr id="953" name="- Reservation을 생성한다"/>
          <p:cNvSpPr txBox="1"/>
          <p:nvPr/>
        </p:nvSpPr>
        <p:spPr>
          <a:xfrm>
            <a:off x="1772861" y="2786052"/>
            <a:ext cx="3567964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Reservation을 생성한다</a:t>
            </a:r>
          </a:p>
        </p:txBody>
      </p:sp>
      <p:pic>
        <p:nvPicPr>
          <p:cNvPr id="954" name="Image" descr="Image"/>
          <p:cNvPicPr>
            <a:picLocks noChangeAspect="1"/>
          </p:cNvPicPr>
          <p:nvPr/>
        </p:nvPicPr>
        <p:blipFill rotWithShape="1">
          <a:blip r:embed="rId2"/>
          <a:srcRect b="6411"/>
          <a:stretch/>
        </p:blipFill>
        <p:spPr>
          <a:xfrm>
            <a:off x="8311857" y="1835931"/>
            <a:ext cx="3395920" cy="3321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394" y="3554405"/>
            <a:ext cx="6189021" cy="1830316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Rectangle"/>
          <p:cNvSpPr/>
          <p:nvPr/>
        </p:nvSpPr>
        <p:spPr>
          <a:xfrm>
            <a:off x="1656599" y="4189571"/>
            <a:ext cx="1127011" cy="559985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2033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59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972" name="Group"/>
          <p:cNvGrpSpPr/>
          <p:nvPr/>
        </p:nvGrpSpPr>
        <p:grpSpPr>
          <a:xfrm>
            <a:off x="461481" y="750739"/>
            <a:ext cx="4867358" cy="5966502"/>
            <a:chOff x="0" y="0"/>
            <a:chExt cx="9734715" cy="11933002"/>
          </a:xfrm>
        </p:grpSpPr>
        <p:pic>
          <p:nvPicPr>
            <p:cNvPr id="96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697804" cy="542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22716"/>
              <a:ext cx="9697804" cy="5174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00" y="10557189"/>
              <a:ext cx="9704516" cy="137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3" name="MainMenu.java 기능 추가…"/>
          <p:cNvSpPr txBox="1"/>
          <p:nvPr/>
        </p:nvSpPr>
        <p:spPr>
          <a:xfrm>
            <a:off x="5529820" y="757168"/>
            <a:ext cx="6254297" cy="321953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MainMenu.java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예매 확인 기능을 추가. Reservation 클래스를 통해 입력된 발급번호의 예매 객체를 가져옴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- 23~25행:</a:t>
            </a:r>
            <a:r>
              <a:rPr sz="900"/>
              <a:t> next( ) 메소드에 2번 선택지를 추가하고, 다시 메인 메뉴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로 돌아옴. 24행의 메소드 호출로 예매 확인이 진행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- 44~57행:</a:t>
            </a:r>
            <a:r>
              <a:rPr sz="900"/>
              <a:t> checkReservation( ) 메소드. 발급번호를 입력받아 예매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내역을 출력. 예매 정보는 Reservation 클래스의 findById( ) 메소드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로 가져옴. 예외는 try-catch문에 의해 처리</a:t>
            </a:r>
          </a:p>
        </p:txBody>
      </p:sp>
    </p:spTree>
    <p:extLst>
      <p:ext uri="{BB962C8B-B14F-4D97-AF65-F5344CB8AC3E}">
        <p14:creationId xmlns:p14="http://schemas.microsoft.com/office/powerpoint/2010/main" val="2362746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76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988" name="Group"/>
          <p:cNvGrpSpPr/>
          <p:nvPr/>
        </p:nvGrpSpPr>
        <p:grpSpPr>
          <a:xfrm>
            <a:off x="275414" y="750739"/>
            <a:ext cx="3902379" cy="2819602"/>
            <a:chOff x="0" y="0"/>
            <a:chExt cx="7804755" cy="5639201"/>
          </a:xfrm>
        </p:grpSpPr>
        <p:pic>
          <p:nvPicPr>
            <p:cNvPr id="986" name="Group" descr="Group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7804756" cy="306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7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064604"/>
              <a:ext cx="7804756" cy="2574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91" name="Group"/>
          <p:cNvGrpSpPr/>
          <p:nvPr/>
        </p:nvGrpSpPr>
        <p:grpSpPr>
          <a:xfrm>
            <a:off x="2628060" y="2555451"/>
            <a:ext cx="3902378" cy="4233929"/>
            <a:chOff x="0" y="0"/>
            <a:chExt cx="7804755" cy="8467856"/>
          </a:xfrm>
        </p:grpSpPr>
        <p:pic>
          <p:nvPicPr>
            <p:cNvPr id="98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793953" cy="4547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535772"/>
              <a:ext cx="7804756" cy="3932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92" name="Reservation.java 생성…"/>
          <p:cNvSpPr txBox="1"/>
          <p:nvPr/>
        </p:nvSpPr>
        <p:spPr>
          <a:xfrm>
            <a:off x="6654245" y="753914"/>
            <a:ext cx="5357861" cy="388102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Reservation.java 생성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예매(Reservation) 클래스를 작성. 이 클래스는 예매 정보의 객체화와 파일 입출력을 담당.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- 03~08행: </a:t>
            </a:r>
            <a:r>
              <a:rPr sz="900"/>
              <a:t>예매 객체의 필드. 발급번호, 영화 대푯값, 영화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제목, 좌석명은 인스턴스변수. 반면 파일 객체는 클래스변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- 17~36행: </a:t>
            </a:r>
            <a:r>
              <a:rPr sz="900"/>
              <a:t>findById( ) 메소드. 입력변수와 일치하는 예매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정보를 찾고, 이를 예매 객체로 반환. 예매 파일의 형식은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reservations.txt 데이터 설계를 참조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- 38~40행: </a:t>
            </a:r>
            <a:r>
              <a:rPr sz="900"/>
              <a:t>toString( ) 메소드. 예매 객체 정보를 문자열로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반환</a:t>
            </a:r>
          </a:p>
        </p:txBody>
      </p:sp>
    </p:spTree>
    <p:extLst>
      <p:ext uri="{BB962C8B-B14F-4D97-AF65-F5344CB8AC3E}">
        <p14:creationId xmlns:p14="http://schemas.microsoft.com/office/powerpoint/2010/main" val="2914049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실무 예제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4000" dirty="0" smtClean="0"/>
              <a:t>- </a:t>
            </a:r>
            <a:r>
              <a:rPr lang="ko-KR" altLang="en-US" sz="4000" dirty="0" smtClean="0"/>
              <a:t>영화 예매 관리시스템 </a:t>
            </a:r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881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9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005" name="중간 점검: '예매 확인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'예매 확인' 기능 시연</a:t>
            </a:r>
          </a:p>
        </p:txBody>
      </p:sp>
      <p:sp>
        <p:nvSpPr>
          <p:cNvPr id="1006" name="Ⅶ. 예매 확인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Ⅶ. 예매 확인</a:t>
            </a:r>
          </a:p>
        </p:txBody>
      </p:sp>
      <p:pic>
        <p:nvPicPr>
          <p:cNvPr id="10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56" y="2371389"/>
            <a:ext cx="4814729" cy="237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Image" descr="Image"/>
          <p:cNvPicPr>
            <a:picLocks noChangeAspect="1"/>
          </p:cNvPicPr>
          <p:nvPr/>
        </p:nvPicPr>
        <p:blipFill rotWithShape="1">
          <a:blip r:embed="rId3"/>
          <a:srcRect b="7350"/>
          <a:stretch/>
        </p:blipFill>
        <p:spPr>
          <a:xfrm>
            <a:off x="6666180" y="2388875"/>
            <a:ext cx="5229644" cy="1616197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Rectangle"/>
          <p:cNvSpPr/>
          <p:nvPr/>
        </p:nvSpPr>
        <p:spPr>
          <a:xfrm>
            <a:off x="6589746" y="2993256"/>
            <a:ext cx="931330" cy="33535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11347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12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022" name="Ⅷ. 예매 취소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Ⅷ. 예매 취소</a:t>
            </a:r>
          </a:p>
        </p:txBody>
      </p:sp>
      <p:sp>
        <p:nvSpPr>
          <p:cNvPr id="1023" name="메인 메뉴에서 '예매 취소' 기능을 구현"/>
          <p:cNvSpPr txBox="1"/>
          <p:nvPr/>
        </p:nvSpPr>
        <p:spPr>
          <a:xfrm>
            <a:off x="1455361" y="1643052"/>
            <a:ext cx="537807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메인 메뉴에서 '예매 취소' 기능을 구현</a:t>
            </a:r>
          </a:p>
        </p:txBody>
      </p:sp>
      <p:sp>
        <p:nvSpPr>
          <p:cNvPr id="1024" name="- 이를 위해 MainMenu의 기능을 추가하고"/>
          <p:cNvSpPr txBox="1"/>
          <p:nvPr/>
        </p:nvSpPr>
        <p:spPr>
          <a:xfrm>
            <a:off x="1772861" y="2214552"/>
            <a:ext cx="5935920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MainMenu의 기능을 추가하고</a:t>
            </a:r>
          </a:p>
        </p:txBody>
      </p:sp>
      <p:sp>
        <p:nvSpPr>
          <p:cNvPr id="1025" name="- Reservation의 기능도 추가한다"/>
          <p:cNvSpPr txBox="1"/>
          <p:nvPr/>
        </p:nvSpPr>
        <p:spPr>
          <a:xfrm>
            <a:off x="1772861" y="2786052"/>
            <a:ext cx="4600298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Reservation의 기능도 추가한다</a:t>
            </a:r>
          </a:p>
        </p:txBody>
      </p:sp>
      <p:pic>
        <p:nvPicPr>
          <p:cNvPr id="10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27" y="3524762"/>
            <a:ext cx="6382276" cy="2029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Image" descr="Image"/>
          <p:cNvPicPr>
            <a:picLocks noChangeAspect="1"/>
          </p:cNvPicPr>
          <p:nvPr/>
        </p:nvPicPr>
        <p:blipFill rotWithShape="1">
          <a:blip r:embed="rId3"/>
          <a:srcRect b="5355"/>
          <a:stretch/>
        </p:blipFill>
        <p:spPr>
          <a:xfrm>
            <a:off x="8262095" y="1718214"/>
            <a:ext cx="3627838" cy="3685890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Rectangle"/>
          <p:cNvSpPr/>
          <p:nvPr/>
        </p:nvSpPr>
        <p:spPr>
          <a:xfrm>
            <a:off x="1305048" y="4750026"/>
            <a:ext cx="1241007" cy="465784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0582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31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pic>
        <p:nvPicPr>
          <p:cNvPr id="10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95" y="750739"/>
            <a:ext cx="5446957" cy="34429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4" name="Group"/>
          <p:cNvGrpSpPr/>
          <p:nvPr/>
        </p:nvGrpSpPr>
        <p:grpSpPr>
          <a:xfrm>
            <a:off x="3118522" y="2094484"/>
            <a:ext cx="5446957" cy="4710868"/>
            <a:chOff x="0" y="0"/>
            <a:chExt cx="10893913" cy="9421734"/>
          </a:xfrm>
        </p:grpSpPr>
        <p:pic>
          <p:nvPicPr>
            <p:cNvPr id="104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856323" cy="4616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54" y="4617586"/>
              <a:ext cx="10871360" cy="4804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45" name="MainMenu.java 기능 추가…"/>
          <p:cNvSpPr txBox="1"/>
          <p:nvPr/>
        </p:nvSpPr>
        <p:spPr>
          <a:xfrm>
            <a:off x="7792477" y="757168"/>
            <a:ext cx="4236393" cy="404874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MainMenu.java</a:t>
            </a:r>
            <a:r>
              <a:rPr sz="2400" dirty="0"/>
              <a:t> </a:t>
            </a:r>
            <a:r>
              <a:rPr sz="2400" dirty="0" err="1"/>
              <a:t>기능</a:t>
            </a:r>
            <a:r>
              <a:rPr sz="2400" dirty="0"/>
              <a:t> </a:t>
            </a:r>
            <a:r>
              <a:rPr sz="2400" dirty="0" err="1"/>
              <a:t>추가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취소</a:t>
            </a:r>
            <a:r>
              <a:rPr sz="900" dirty="0"/>
              <a:t> </a:t>
            </a:r>
            <a:r>
              <a:rPr sz="900" dirty="0" err="1"/>
              <a:t>기능을</a:t>
            </a:r>
            <a:r>
              <a:rPr sz="900" dirty="0"/>
              <a:t> </a:t>
            </a:r>
            <a:r>
              <a:rPr sz="900" dirty="0" err="1"/>
              <a:t>추가</a:t>
            </a:r>
            <a:r>
              <a:rPr sz="900" dirty="0"/>
              <a:t>. </a:t>
            </a:r>
            <a:r>
              <a:rPr sz="900" dirty="0" err="1"/>
              <a:t>사용자로부터</a:t>
            </a:r>
            <a:r>
              <a:rPr sz="900" dirty="0"/>
              <a:t> </a:t>
            </a:r>
            <a:r>
              <a:rPr sz="900" dirty="0" err="1"/>
              <a:t>발급번호를</a:t>
            </a:r>
            <a:r>
              <a:rPr sz="900" dirty="0"/>
              <a:t> </a:t>
            </a:r>
            <a:r>
              <a:rPr sz="900" dirty="0" err="1"/>
              <a:t>입력받아</a:t>
            </a:r>
            <a:r>
              <a:rPr sz="900" dirty="0"/>
              <a:t>, Reservation </a:t>
            </a:r>
            <a:r>
              <a:rPr sz="900" dirty="0" err="1"/>
              <a:t>클래스를</a:t>
            </a:r>
            <a:r>
              <a:rPr sz="900" dirty="0"/>
              <a:t> </a:t>
            </a:r>
            <a:r>
              <a:rPr sz="900" dirty="0" err="1"/>
              <a:t>통해</a:t>
            </a:r>
            <a:r>
              <a:rPr sz="900" dirty="0"/>
              <a:t> </a:t>
            </a:r>
            <a:r>
              <a:rPr sz="900" dirty="0" err="1"/>
              <a:t>기록을</a:t>
            </a:r>
            <a:r>
              <a:rPr sz="900" dirty="0"/>
              <a:t> </a:t>
            </a:r>
            <a:r>
              <a:rPr sz="900" dirty="0" err="1"/>
              <a:t>삭제</a:t>
            </a:r>
            <a:r>
              <a:rPr sz="900"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- 26~28행: </a:t>
            </a:r>
            <a:r>
              <a:rPr sz="900" dirty="0"/>
              <a:t>next( ) </a:t>
            </a:r>
            <a:r>
              <a:rPr sz="900" dirty="0" err="1"/>
              <a:t>메소드에</a:t>
            </a:r>
            <a:r>
              <a:rPr sz="900" dirty="0"/>
              <a:t> 3번 </a:t>
            </a:r>
            <a:r>
              <a:rPr sz="900" dirty="0" err="1"/>
              <a:t>선택지를</a:t>
            </a:r>
            <a:r>
              <a:rPr sz="900" dirty="0"/>
              <a:t> </a:t>
            </a:r>
            <a:r>
              <a:rPr sz="900" dirty="0" err="1"/>
              <a:t>추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가하고</a:t>
            </a:r>
            <a:r>
              <a:rPr sz="900" dirty="0"/>
              <a:t> </a:t>
            </a:r>
            <a:r>
              <a:rPr sz="900" dirty="0" err="1"/>
              <a:t>다시</a:t>
            </a:r>
            <a:r>
              <a:rPr sz="900" dirty="0"/>
              <a:t> </a:t>
            </a:r>
            <a:r>
              <a:rPr sz="900" dirty="0" err="1"/>
              <a:t>메인</a:t>
            </a:r>
            <a:r>
              <a:rPr sz="900" dirty="0"/>
              <a:t> </a:t>
            </a:r>
            <a:r>
              <a:rPr sz="900" dirty="0" err="1"/>
              <a:t>메뉴로</a:t>
            </a:r>
            <a:r>
              <a:rPr sz="900" dirty="0"/>
              <a:t> </a:t>
            </a:r>
            <a:r>
              <a:rPr sz="900" dirty="0" err="1"/>
              <a:t>돌아옴</a:t>
            </a:r>
            <a:r>
              <a:rPr sz="900" dirty="0"/>
              <a:t>. 27행의 </a:t>
            </a:r>
            <a:r>
              <a:rPr sz="900" dirty="0" err="1"/>
              <a:t>메소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드</a:t>
            </a:r>
            <a:r>
              <a:rPr sz="900" dirty="0"/>
              <a:t> </a:t>
            </a:r>
            <a:r>
              <a:rPr sz="900" dirty="0" err="1"/>
              <a:t>호출로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취소가</a:t>
            </a:r>
            <a:r>
              <a:rPr sz="900" dirty="0"/>
              <a:t> </a:t>
            </a:r>
            <a:r>
              <a:rPr sz="900" dirty="0" err="1"/>
              <a:t>진행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- 62~76행: </a:t>
            </a:r>
            <a:r>
              <a:rPr sz="900" dirty="0" err="1"/>
              <a:t>cancelReservation</a:t>
            </a:r>
            <a:r>
              <a:rPr sz="900" dirty="0"/>
              <a:t>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예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매</a:t>
            </a:r>
            <a:r>
              <a:rPr sz="900" dirty="0"/>
              <a:t> </a:t>
            </a:r>
            <a:r>
              <a:rPr sz="900" dirty="0" err="1"/>
              <a:t>발급번호를</a:t>
            </a:r>
            <a:r>
              <a:rPr sz="900" dirty="0"/>
              <a:t> </a:t>
            </a:r>
            <a:r>
              <a:rPr sz="900" dirty="0" err="1"/>
              <a:t>입력받아</a:t>
            </a:r>
            <a:r>
              <a:rPr sz="900" dirty="0"/>
              <a:t> </a:t>
            </a:r>
            <a:r>
              <a:rPr sz="900" dirty="0" err="1"/>
              <a:t>취소를</a:t>
            </a:r>
            <a:r>
              <a:rPr sz="900" dirty="0"/>
              <a:t> </a:t>
            </a:r>
            <a:r>
              <a:rPr sz="900" dirty="0" err="1"/>
              <a:t>진행</a:t>
            </a:r>
            <a:r>
              <a:rPr sz="900" dirty="0"/>
              <a:t>.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정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보의</a:t>
            </a:r>
            <a:r>
              <a:rPr sz="900" dirty="0"/>
              <a:t> </a:t>
            </a:r>
            <a:r>
              <a:rPr sz="900" dirty="0" err="1"/>
              <a:t>실제</a:t>
            </a:r>
            <a:r>
              <a:rPr sz="900" dirty="0"/>
              <a:t> </a:t>
            </a:r>
            <a:r>
              <a:rPr sz="900" dirty="0" err="1"/>
              <a:t>삭제는</a:t>
            </a:r>
            <a:r>
              <a:rPr sz="900" dirty="0"/>
              <a:t> Reservation </a:t>
            </a:r>
            <a:r>
              <a:rPr sz="900" dirty="0" err="1"/>
              <a:t>클래스의</a:t>
            </a:r>
            <a:r>
              <a:rPr sz="900" dirty="0"/>
              <a:t>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cancel( ) </a:t>
            </a:r>
            <a:r>
              <a:rPr sz="900" dirty="0" err="1"/>
              <a:t>메소드가</a:t>
            </a:r>
            <a:r>
              <a:rPr sz="900" dirty="0"/>
              <a:t> </a:t>
            </a:r>
            <a:r>
              <a:rPr sz="900" dirty="0" err="1"/>
              <a:t>수행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4858178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48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058" name="Reservation.java 기능 추가…"/>
          <p:cNvSpPr txBox="1"/>
          <p:nvPr/>
        </p:nvSpPr>
        <p:spPr>
          <a:xfrm>
            <a:off x="5610279" y="757168"/>
            <a:ext cx="5774509" cy="4589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Reservation.java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예매 정보의 삭제 기능을 추가. 전달된 대푯값을 reservations.txt 파일에서 찾아 해당 행을 삭제.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- 43~46행:</a:t>
            </a:r>
            <a:r>
              <a:rPr sz="900"/>
              <a:t> 파일을 읽어오기 위한 변수들. BufferedReader 객체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로 행 단위 입력을 준비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- 48~61행:</a:t>
            </a:r>
            <a:r>
              <a:rPr sz="900"/>
              <a:t> reservations.txt 파일의 특정 행을 삭제. 기존 파일을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행 단위로 text 변수에 복사하는 코드가 있지만 삭제 대상이 발견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된 경우 50~58행에 의해 복사되지 않음. continue 문이 적용되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어 복사 기능을 건너뛰기 때문. 그 결과 최종 복사본에는 삭제 대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상 정보가 없음. 삭제 대상 정보는 51~56행에서 예매 객체가 됨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- 63~66행:</a:t>
            </a:r>
            <a:r>
              <a:rPr sz="900"/>
              <a:t> 문자열 text를 reservations.txt 파일에 덮어씌움. 특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정 행을 제외한 복사본이므로, 예매의 최종 삭제 과정. 삭제된 예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매 정보는 66행에 의해 반환</a:t>
            </a:r>
          </a:p>
        </p:txBody>
      </p:sp>
      <p:grpSp>
        <p:nvGrpSpPr>
          <p:cNvPr id="1065" name="Group"/>
          <p:cNvGrpSpPr/>
          <p:nvPr/>
        </p:nvGrpSpPr>
        <p:grpSpPr>
          <a:xfrm>
            <a:off x="694329" y="750739"/>
            <a:ext cx="4618085" cy="6047022"/>
            <a:chOff x="0" y="0"/>
            <a:chExt cx="9236169" cy="12094043"/>
          </a:xfrm>
        </p:grpSpPr>
        <p:pic>
          <p:nvPicPr>
            <p:cNvPr id="105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255" y="0"/>
              <a:ext cx="9056782" cy="4005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18" y="3997234"/>
              <a:ext cx="9056782" cy="657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48" y="4652188"/>
              <a:ext cx="9050519" cy="4534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80" y="9181593"/>
              <a:ext cx="9044256" cy="2912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3" name="Rectangle"/>
            <p:cNvSpPr/>
            <p:nvPr/>
          </p:nvSpPr>
          <p:spPr>
            <a:xfrm>
              <a:off x="9068625" y="6506"/>
              <a:ext cx="167545" cy="541753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064" name="Rectangle"/>
            <p:cNvSpPr/>
            <p:nvPr/>
          </p:nvSpPr>
          <p:spPr>
            <a:xfrm>
              <a:off x="0" y="4214971"/>
              <a:ext cx="167544" cy="78787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749881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68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078" name="중간 점검: '예매 취소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'예매 취소' 기능 시연</a:t>
            </a:r>
          </a:p>
        </p:txBody>
      </p:sp>
      <p:sp>
        <p:nvSpPr>
          <p:cNvPr id="1079" name="Ⅷ. 예매 취소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Ⅷ. 예매 취소</a:t>
            </a:r>
          </a:p>
        </p:txBody>
      </p:sp>
      <p:pic>
        <p:nvPicPr>
          <p:cNvPr id="10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37" y="2332519"/>
            <a:ext cx="4785758" cy="3480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1" name="Image" descr="Image"/>
          <p:cNvPicPr>
            <a:picLocks noChangeAspect="1"/>
          </p:cNvPicPr>
          <p:nvPr/>
        </p:nvPicPr>
        <p:blipFill rotWithShape="1">
          <a:blip r:embed="rId3"/>
          <a:srcRect b="8596"/>
          <a:stretch/>
        </p:blipFill>
        <p:spPr>
          <a:xfrm>
            <a:off x="6484944" y="2332519"/>
            <a:ext cx="5513467" cy="1782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Rectangle"/>
          <p:cNvSpPr/>
          <p:nvPr/>
        </p:nvSpPr>
        <p:spPr>
          <a:xfrm>
            <a:off x="6374231" y="3393329"/>
            <a:ext cx="1058131" cy="33535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1215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8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095" name="Ⅸ. 영화 예매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Ⅸ. 영화 예매</a:t>
            </a:r>
          </a:p>
        </p:txBody>
      </p:sp>
      <p:sp>
        <p:nvSpPr>
          <p:cNvPr id="1096" name="메인 메뉴에서 '영화 예매' 기능을 구현"/>
          <p:cNvSpPr txBox="1"/>
          <p:nvPr/>
        </p:nvSpPr>
        <p:spPr>
          <a:xfrm>
            <a:off x="1455361" y="1643052"/>
            <a:ext cx="537807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메인 메뉴에서 '영화 예매' 기능을 구현</a:t>
            </a:r>
          </a:p>
        </p:txBody>
      </p:sp>
      <p:sp>
        <p:nvSpPr>
          <p:cNvPr id="1097" name="- 이를 위해 MainMenu, Movie, Reservation의 기능을 추가하고"/>
          <p:cNvSpPr txBox="1"/>
          <p:nvPr/>
        </p:nvSpPr>
        <p:spPr>
          <a:xfrm>
            <a:off x="1772861" y="2214552"/>
            <a:ext cx="8758488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이를 위해 MainMenu, Movie, Reservation의 기능을 추가하고</a:t>
            </a:r>
          </a:p>
        </p:txBody>
      </p:sp>
      <p:sp>
        <p:nvSpPr>
          <p:cNvPr id="1098" name="- Seats 클래스를 생성한다"/>
          <p:cNvSpPr txBox="1"/>
          <p:nvPr/>
        </p:nvSpPr>
        <p:spPr>
          <a:xfrm>
            <a:off x="1772861" y="2786052"/>
            <a:ext cx="3718968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rPr sz="2400"/>
              <a:t>- Seats 클래스를 생성한다</a:t>
            </a:r>
          </a:p>
        </p:txBody>
      </p:sp>
      <p:pic>
        <p:nvPicPr>
          <p:cNvPr id="10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3531875"/>
            <a:ext cx="8851901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Rectangle"/>
          <p:cNvSpPr/>
          <p:nvPr/>
        </p:nvSpPr>
        <p:spPr>
          <a:xfrm>
            <a:off x="1575733" y="4020825"/>
            <a:ext cx="1513229" cy="620792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0327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03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1116" name="Group"/>
          <p:cNvGrpSpPr/>
          <p:nvPr/>
        </p:nvGrpSpPr>
        <p:grpSpPr>
          <a:xfrm>
            <a:off x="357847" y="753993"/>
            <a:ext cx="4670027" cy="3332632"/>
            <a:chOff x="0" y="0"/>
            <a:chExt cx="9340052" cy="6665262"/>
          </a:xfrm>
        </p:grpSpPr>
        <p:pic>
          <p:nvPicPr>
            <p:cNvPr id="111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319938" cy="5927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2" y="5915121"/>
              <a:ext cx="9313233" cy="40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14" y="6309897"/>
              <a:ext cx="9319939" cy="355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7" name="MainMenu.java 기능 추가…"/>
          <p:cNvSpPr txBox="1"/>
          <p:nvPr/>
        </p:nvSpPr>
        <p:spPr>
          <a:xfrm>
            <a:off x="5480674" y="755026"/>
            <a:ext cx="6055176" cy="60066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MainMenu.java</a:t>
            </a:r>
            <a:r>
              <a:rPr sz="2400" dirty="0"/>
              <a:t> </a:t>
            </a:r>
            <a:r>
              <a:rPr sz="2400" dirty="0" err="1"/>
              <a:t>기능</a:t>
            </a:r>
            <a:r>
              <a:rPr sz="2400" dirty="0"/>
              <a:t> </a:t>
            </a:r>
            <a:r>
              <a:rPr sz="2400" dirty="0" err="1"/>
              <a:t>추가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기능을</a:t>
            </a:r>
            <a:r>
              <a:rPr sz="900" dirty="0"/>
              <a:t> </a:t>
            </a:r>
            <a:r>
              <a:rPr sz="900" dirty="0" err="1"/>
              <a:t>추가</a:t>
            </a:r>
            <a:r>
              <a:rPr sz="900" dirty="0"/>
              <a:t>. </a:t>
            </a:r>
            <a:r>
              <a:rPr sz="900" dirty="0" err="1"/>
              <a:t>예매할</a:t>
            </a:r>
            <a:r>
              <a:rPr sz="900" dirty="0"/>
              <a:t> </a:t>
            </a:r>
            <a:r>
              <a:rPr sz="900" dirty="0" err="1"/>
              <a:t>영화와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선택하고</a:t>
            </a:r>
            <a:r>
              <a:rPr sz="900" dirty="0"/>
              <a:t>, </a:t>
            </a:r>
            <a:r>
              <a:rPr sz="900" dirty="0" err="1"/>
              <a:t>이를</a:t>
            </a:r>
            <a:r>
              <a:rPr sz="900" dirty="0"/>
              <a:t> Reservation </a:t>
            </a:r>
            <a:r>
              <a:rPr sz="900" dirty="0" err="1"/>
              <a:t>클래스를</a:t>
            </a:r>
            <a:r>
              <a:rPr sz="900" dirty="0"/>
              <a:t> </a:t>
            </a:r>
            <a:r>
              <a:rPr sz="900" dirty="0" err="1"/>
              <a:t>통해</a:t>
            </a:r>
            <a:r>
              <a:rPr sz="900" dirty="0"/>
              <a:t> </a:t>
            </a:r>
            <a:r>
              <a:rPr sz="900" dirty="0" err="1"/>
              <a:t>파일로</a:t>
            </a:r>
            <a:r>
              <a:rPr sz="900" dirty="0"/>
              <a:t> </a:t>
            </a:r>
            <a:r>
              <a:rPr sz="900" dirty="0" err="1"/>
              <a:t>저장</a:t>
            </a:r>
            <a:r>
              <a:rPr sz="900"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</a:t>
            </a:r>
            <a:r>
              <a:rPr sz="900" b="1" dirty="0"/>
              <a:t> - 24~26행: </a:t>
            </a:r>
            <a:r>
              <a:rPr sz="900" dirty="0"/>
              <a:t>next( ) </a:t>
            </a:r>
            <a:r>
              <a:rPr sz="900" dirty="0" err="1"/>
              <a:t>메소드에</a:t>
            </a:r>
            <a:r>
              <a:rPr sz="900" dirty="0"/>
              <a:t> 1번 </a:t>
            </a:r>
            <a:r>
              <a:rPr sz="900" dirty="0" err="1"/>
              <a:t>선택지를</a:t>
            </a:r>
            <a:r>
              <a:rPr sz="900" dirty="0"/>
              <a:t> </a:t>
            </a:r>
            <a:r>
              <a:rPr sz="900" dirty="0" err="1"/>
              <a:t>추가하고</a:t>
            </a:r>
            <a:r>
              <a:rPr sz="900" dirty="0"/>
              <a:t> </a:t>
            </a:r>
            <a:r>
              <a:rPr sz="900" dirty="0" err="1"/>
              <a:t>다시</a:t>
            </a:r>
            <a:r>
              <a:rPr sz="900" dirty="0"/>
              <a:t> </a:t>
            </a:r>
            <a:r>
              <a:rPr sz="900" dirty="0" err="1"/>
              <a:t>메인</a:t>
            </a:r>
            <a:r>
              <a:rPr sz="900" dirty="0"/>
              <a:t> </a:t>
            </a:r>
            <a:r>
              <a:rPr sz="900" dirty="0" err="1"/>
              <a:t>메뉴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로</a:t>
            </a:r>
            <a:r>
              <a:rPr sz="900" dirty="0"/>
              <a:t> </a:t>
            </a:r>
            <a:r>
              <a:rPr sz="900" dirty="0" err="1"/>
              <a:t>돌아옴</a:t>
            </a:r>
            <a:r>
              <a:rPr sz="900" dirty="0"/>
              <a:t>. 25행의 reserve( ) </a:t>
            </a:r>
            <a:r>
              <a:rPr sz="900" dirty="0" err="1"/>
              <a:t>메소드</a:t>
            </a:r>
            <a:r>
              <a:rPr sz="900" dirty="0"/>
              <a:t> </a:t>
            </a:r>
            <a:r>
              <a:rPr sz="900" dirty="0" err="1"/>
              <a:t>호출로</a:t>
            </a:r>
            <a:r>
              <a:rPr sz="900" dirty="0"/>
              <a:t>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예매가</a:t>
            </a:r>
            <a:r>
              <a:rPr sz="900" dirty="0"/>
              <a:t> </a:t>
            </a:r>
            <a:r>
              <a:rPr sz="900" dirty="0" err="1"/>
              <a:t>진행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</a:t>
            </a:r>
            <a:r>
              <a:rPr sz="900" b="1" dirty="0"/>
              <a:t> - 84~87행: </a:t>
            </a:r>
            <a:r>
              <a:rPr sz="900" dirty="0" err="1"/>
              <a:t>영화</a:t>
            </a:r>
            <a:r>
              <a:rPr sz="900" dirty="0"/>
              <a:t> </a:t>
            </a:r>
            <a:r>
              <a:rPr sz="900" dirty="0" err="1"/>
              <a:t>목록을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  <a:r>
              <a:rPr sz="900" dirty="0" err="1"/>
              <a:t>예매할</a:t>
            </a:r>
            <a:r>
              <a:rPr sz="900" dirty="0"/>
              <a:t> </a:t>
            </a:r>
            <a:r>
              <a:rPr sz="900" dirty="0" err="1"/>
              <a:t>영화를</a:t>
            </a:r>
            <a:r>
              <a:rPr sz="900" dirty="0"/>
              <a:t> </a:t>
            </a:r>
            <a:r>
              <a:rPr sz="900" dirty="0" err="1"/>
              <a:t>고르기</a:t>
            </a:r>
            <a:r>
              <a:rPr sz="900" dirty="0"/>
              <a:t> </a:t>
            </a:r>
            <a:r>
              <a:rPr sz="900" dirty="0" err="1"/>
              <a:t>위함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- 88~90행: </a:t>
            </a:r>
            <a:r>
              <a:rPr sz="900" dirty="0" err="1"/>
              <a:t>예매할</a:t>
            </a:r>
            <a:r>
              <a:rPr sz="900" dirty="0"/>
              <a:t> </a:t>
            </a:r>
            <a:r>
              <a:rPr sz="900" dirty="0" err="1"/>
              <a:t>영화를</a:t>
            </a:r>
            <a:r>
              <a:rPr sz="900" dirty="0"/>
              <a:t> </a:t>
            </a:r>
            <a:r>
              <a:rPr sz="900" dirty="0" err="1"/>
              <a:t>선택</a:t>
            </a:r>
            <a:r>
              <a:rPr sz="900" dirty="0"/>
              <a:t>. </a:t>
            </a:r>
            <a:r>
              <a:rPr sz="900" dirty="0" err="1"/>
              <a:t>선택된</a:t>
            </a:r>
            <a:r>
              <a:rPr sz="900" dirty="0"/>
              <a:t> </a:t>
            </a:r>
            <a:r>
              <a:rPr sz="900" dirty="0" err="1"/>
              <a:t>영화는</a:t>
            </a:r>
            <a:r>
              <a:rPr sz="900" dirty="0"/>
              <a:t> </a:t>
            </a:r>
            <a:r>
              <a:rPr sz="900" dirty="0" err="1"/>
              <a:t>Movie.findById</a:t>
            </a:r>
            <a:r>
              <a:rPr sz="900" dirty="0"/>
              <a:t>( ) </a:t>
            </a:r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메소드에</a:t>
            </a:r>
            <a:r>
              <a:rPr sz="900" dirty="0"/>
              <a:t> </a:t>
            </a:r>
            <a:r>
              <a:rPr sz="900" dirty="0" err="1"/>
              <a:t>의해</a:t>
            </a:r>
            <a:r>
              <a:rPr sz="900" dirty="0"/>
              <a:t> </a:t>
            </a:r>
            <a:r>
              <a:rPr sz="900" dirty="0" err="1"/>
              <a:t>객체로</a:t>
            </a:r>
            <a:r>
              <a:rPr sz="900" dirty="0"/>
              <a:t> </a:t>
            </a:r>
            <a:r>
              <a:rPr sz="900" dirty="0" err="1"/>
              <a:t>반환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- 91~94행: </a:t>
            </a:r>
            <a:r>
              <a:rPr sz="900" dirty="0" err="1"/>
              <a:t>예매할</a:t>
            </a:r>
            <a:r>
              <a:rPr sz="900" dirty="0"/>
              <a:t> </a:t>
            </a:r>
            <a:r>
              <a:rPr sz="900" dirty="0" err="1"/>
              <a:t>영화의</a:t>
            </a:r>
            <a:r>
              <a:rPr sz="900" dirty="0"/>
              <a:t> </a:t>
            </a:r>
            <a:r>
              <a:rPr sz="900" dirty="0" err="1"/>
              <a:t>좌석</a:t>
            </a:r>
            <a:r>
              <a:rPr sz="900" dirty="0"/>
              <a:t> </a:t>
            </a:r>
            <a:r>
              <a:rPr sz="900" dirty="0" err="1"/>
              <a:t>현황을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내역을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Reservation.findByMovieId</a:t>
            </a:r>
            <a:r>
              <a:rPr sz="900" dirty="0"/>
              <a:t>( ) </a:t>
            </a:r>
            <a:r>
              <a:rPr sz="900" dirty="0" err="1"/>
              <a:t>메소드로</a:t>
            </a:r>
            <a:r>
              <a:rPr sz="900" dirty="0"/>
              <a:t> </a:t>
            </a:r>
            <a:r>
              <a:rPr sz="900" dirty="0" err="1"/>
              <a:t>가져옴</a:t>
            </a:r>
            <a:r>
              <a:rPr sz="900" dirty="0"/>
              <a:t>. </a:t>
            </a:r>
            <a:r>
              <a:rPr sz="900" dirty="0" err="1"/>
              <a:t>이는</a:t>
            </a:r>
            <a:r>
              <a:rPr sz="900" dirty="0"/>
              <a:t> Seats </a:t>
            </a:r>
            <a:r>
              <a:rPr sz="900" dirty="0" err="1"/>
              <a:t>객체</a:t>
            </a:r>
            <a:r>
              <a:rPr sz="900" dirty="0"/>
              <a:t> </a:t>
            </a:r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생성에</a:t>
            </a:r>
            <a:r>
              <a:rPr sz="900" dirty="0"/>
              <a:t> </a:t>
            </a:r>
            <a:r>
              <a:rPr sz="900" dirty="0" err="1"/>
              <a:t>필요하며</a:t>
            </a:r>
            <a:r>
              <a:rPr sz="900" dirty="0"/>
              <a:t> Seats </a:t>
            </a:r>
            <a:r>
              <a:rPr sz="900" dirty="0" err="1"/>
              <a:t>객체는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</a:t>
            </a:r>
            <a:r>
              <a:rPr sz="900" dirty="0"/>
              <a:t> </a:t>
            </a:r>
            <a:r>
              <a:rPr sz="900" dirty="0" err="1"/>
              <a:t>관련</a:t>
            </a:r>
            <a:r>
              <a:rPr sz="900" dirty="0"/>
              <a:t> </a:t>
            </a:r>
            <a:r>
              <a:rPr sz="900" dirty="0" err="1"/>
              <a:t>기능을</a:t>
            </a:r>
            <a:r>
              <a:rPr sz="900" dirty="0"/>
              <a:t> </a:t>
            </a:r>
            <a:r>
              <a:rPr sz="900" dirty="0" err="1"/>
              <a:t>제공</a:t>
            </a:r>
            <a:r>
              <a:rPr sz="900" dirty="0"/>
              <a:t>. 94행의 </a:t>
            </a:r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seats.show</a:t>
            </a:r>
            <a:r>
              <a:rPr sz="900" dirty="0"/>
              <a:t>( ) </a:t>
            </a:r>
            <a:r>
              <a:rPr sz="900" dirty="0" err="1"/>
              <a:t>메소드는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시각화하여</a:t>
            </a:r>
            <a:r>
              <a:rPr sz="900" dirty="0"/>
              <a:t> </a:t>
            </a:r>
            <a:r>
              <a:rPr sz="900" dirty="0" err="1"/>
              <a:t>출력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- 95~97행: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선택</a:t>
            </a:r>
            <a:r>
              <a:rPr sz="900" dirty="0"/>
              <a:t> </a:t>
            </a:r>
            <a:r>
              <a:rPr sz="900" dirty="0" err="1"/>
              <a:t>및</a:t>
            </a:r>
            <a:r>
              <a:rPr sz="900" dirty="0"/>
              <a:t> </a:t>
            </a:r>
            <a:r>
              <a:rPr sz="900" dirty="0" err="1"/>
              <a:t>표기</a:t>
            </a:r>
            <a:r>
              <a:rPr sz="900" dirty="0"/>
              <a:t>. </a:t>
            </a:r>
            <a:r>
              <a:rPr sz="900" dirty="0" err="1"/>
              <a:t>사용자를</a:t>
            </a:r>
            <a:r>
              <a:rPr sz="900" dirty="0"/>
              <a:t> </a:t>
            </a:r>
            <a:r>
              <a:rPr sz="900" dirty="0" err="1"/>
              <a:t>입력받아</a:t>
            </a:r>
            <a:r>
              <a:rPr sz="900" dirty="0"/>
              <a:t> </a:t>
            </a:r>
            <a:r>
              <a:rPr sz="900" dirty="0" err="1"/>
              <a:t>좌석이</a:t>
            </a:r>
            <a:r>
              <a:rPr sz="900" dirty="0"/>
              <a:t> </a:t>
            </a:r>
            <a:r>
              <a:rPr sz="900" dirty="0" err="1"/>
              <a:t>예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매되었음을</a:t>
            </a:r>
            <a:r>
              <a:rPr sz="900" dirty="0"/>
              <a:t> </a:t>
            </a:r>
            <a:r>
              <a:rPr sz="900" dirty="0" err="1"/>
              <a:t>기록</a:t>
            </a:r>
            <a:r>
              <a:rPr sz="900" dirty="0"/>
              <a:t>. </a:t>
            </a:r>
            <a:r>
              <a:rPr sz="900" dirty="0" err="1"/>
              <a:t>이미</a:t>
            </a:r>
            <a:r>
              <a:rPr sz="900" dirty="0"/>
              <a:t> </a:t>
            </a:r>
            <a:r>
              <a:rPr sz="900" dirty="0" err="1"/>
              <a:t>예매된</a:t>
            </a:r>
            <a:r>
              <a:rPr sz="900" dirty="0"/>
              <a:t> </a:t>
            </a:r>
            <a:r>
              <a:rPr sz="900" dirty="0" err="1"/>
              <a:t>경우</a:t>
            </a:r>
            <a:r>
              <a:rPr sz="900" dirty="0"/>
              <a:t>, 97행의 </a:t>
            </a:r>
            <a:r>
              <a:rPr sz="900" dirty="0" err="1"/>
              <a:t>seats.mark</a:t>
            </a:r>
            <a:r>
              <a:rPr sz="900" dirty="0"/>
              <a:t>( ) </a:t>
            </a:r>
            <a:r>
              <a:rPr sz="900" dirty="0" err="1"/>
              <a:t>메소드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  </a:t>
            </a:r>
            <a:r>
              <a:rPr sz="900" dirty="0" err="1"/>
              <a:t>에서</a:t>
            </a:r>
            <a:r>
              <a:rPr sz="900" dirty="0"/>
              <a:t> </a:t>
            </a:r>
            <a:r>
              <a:rPr sz="900" dirty="0" err="1"/>
              <a:t>예외가</a:t>
            </a:r>
            <a:r>
              <a:rPr sz="900" dirty="0"/>
              <a:t> </a:t>
            </a:r>
            <a:r>
              <a:rPr sz="900" dirty="0" err="1"/>
              <a:t>발생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- 98~103행: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객체를</a:t>
            </a:r>
            <a:r>
              <a:rPr sz="900" dirty="0"/>
              <a:t> </a:t>
            </a:r>
            <a:r>
              <a:rPr sz="900" dirty="0" err="1"/>
              <a:t>만들어</a:t>
            </a:r>
            <a:r>
              <a:rPr sz="900" dirty="0"/>
              <a:t> </a:t>
            </a:r>
            <a:r>
              <a:rPr sz="900" dirty="0" err="1"/>
              <a:t>정보를</a:t>
            </a:r>
            <a:r>
              <a:rPr sz="900" dirty="0"/>
              <a:t> </a:t>
            </a:r>
            <a:r>
              <a:rPr sz="900" dirty="0" err="1"/>
              <a:t>저장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- 104~105행: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완료</a:t>
            </a:r>
            <a:r>
              <a:rPr sz="900" dirty="0"/>
              <a:t> </a:t>
            </a:r>
            <a:r>
              <a:rPr sz="900" dirty="0" err="1"/>
              <a:t>결과를</a:t>
            </a:r>
            <a:r>
              <a:rPr sz="900" dirty="0"/>
              <a:t> </a:t>
            </a:r>
            <a:r>
              <a:rPr sz="900" dirty="0" err="1"/>
              <a:t>출력</a:t>
            </a:r>
            <a:endParaRPr sz="900" dirty="0"/>
          </a:p>
          <a:p>
            <a:pPr>
              <a:spcAft>
                <a:spcPts val="300"/>
              </a:spcAft>
              <a:defRPr b="0"/>
            </a:pPr>
            <a:r>
              <a:rPr sz="900" dirty="0"/>
              <a:t>  </a:t>
            </a:r>
            <a:r>
              <a:rPr sz="900" b="1" dirty="0"/>
              <a:t>- 106~110행: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진행</a:t>
            </a:r>
            <a:r>
              <a:rPr sz="900" dirty="0"/>
              <a:t> </a:t>
            </a:r>
            <a:r>
              <a:rPr sz="900" dirty="0" err="1"/>
              <a:t>중</a:t>
            </a:r>
            <a:r>
              <a:rPr sz="900" dirty="0"/>
              <a:t> </a:t>
            </a:r>
            <a:r>
              <a:rPr sz="900" dirty="0" err="1"/>
              <a:t>발생한</a:t>
            </a:r>
            <a:r>
              <a:rPr sz="900" dirty="0"/>
              <a:t> </a:t>
            </a:r>
            <a:r>
              <a:rPr sz="900" dirty="0" err="1"/>
              <a:t>예외를</a:t>
            </a:r>
            <a:r>
              <a:rPr sz="900" dirty="0"/>
              <a:t> </a:t>
            </a:r>
            <a:r>
              <a:rPr sz="900" dirty="0" err="1"/>
              <a:t>처리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959072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20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1133" name="Group"/>
          <p:cNvGrpSpPr/>
          <p:nvPr/>
        </p:nvGrpSpPr>
        <p:grpSpPr>
          <a:xfrm>
            <a:off x="357847" y="753993"/>
            <a:ext cx="4670027" cy="3332632"/>
            <a:chOff x="0" y="0"/>
            <a:chExt cx="9340052" cy="6665262"/>
          </a:xfrm>
        </p:grpSpPr>
        <p:pic>
          <p:nvPicPr>
            <p:cNvPr id="113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19938" cy="5927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2" y="5915121"/>
              <a:ext cx="9313233" cy="40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14" y="6309897"/>
              <a:ext cx="9319939" cy="355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34" name="MainMenu.java 기능 추가…"/>
          <p:cNvSpPr txBox="1"/>
          <p:nvPr/>
        </p:nvSpPr>
        <p:spPr>
          <a:xfrm>
            <a:off x="5959582" y="763518"/>
            <a:ext cx="6055176" cy="60066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lang="en-US" sz="2400" dirty="0" err="1"/>
              <a:t>MainMenu.java</a:t>
            </a:r>
            <a:r>
              <a:rPr lang="en-US" sz="2400" dirty="0"/>
              <a:t> </a:t>
            </a:r>
            <a:r>
              <a:rPr lang="ko-KR" altLang="en-US" sz="2400" dirty="0"/>
              <a:t>기능 추가</a:t>
            </a:r>
          </a:p>
          <a:p>
            <a:pPr>
              <a:lnSpc>
                <a:spcPct val="120000"/>
              </a:lnSpc>
              <a:defRPr b="0"/>
            </a:pPr>
            <a:r>
              <a:rPr lang="ko-KR" altLang="en-US" sz="900" dirty="0"/>
              <a:t>영화 예매 기능을 추가</a:t>
            </a:r>
            <a:r>
              <a:rPr lang="en-US" altLang="ko-KR" sz="900" dirty="0"/>
              <a:t>. </a:t>
            </a:r>
            <a:r>
              <a:rPr lang="ko-KR" altLang="en-US" sz="900" dirty="0"/>
              <a:t>예매할 영화와 좌석을 선택하고</a:t>
            </a:r>
            <a:r>
              <a:rPr lang="en-US" altLang="ko-KR" sz="900" dirty="0"/>
              <a:t>, </a:t>
            </a:r>
            <a:r>
              <a:rPr lang="ko-KR" altLang="en-US" sz="900" dirty="0"/>
              <a:t>이를 </a:t>
            </a:r>
            <a:r>
              <a:rPr lang="en-US" sz="900" dirty="0"/>
              <a:t>Reservation </a:t>
            </a:r>
            <a:r>
              <a:rPr lang="ko-KR" altLang="en-US" sz="900" dirty="0"/>
              <a:t>클래스를 통해 파일로 저장</a:t>
            </a:r>
            <a:r>
              <a:rPr lang="en-US" altLang="ko-KR" sz="900"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lang="en-US" altLang="ko-KR" sz="900" dirty="0"/>
          </a:p>
          <a:p>
            <a:pPr>
              <a:spcAft>
                <a:spcPts val="300"/>
              </a:spcAft>
              <a:defRPr b="0"/>
            </a:pPr>
            <a:r>
              <a:rPr lang="en-US" altLang="ko-KR" sz="900" dirty="0"/>
              <a:t> 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- 24~26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en-US" sz="900" dirty="0"/>
              <a:t>next( ) </a:t>
            </a:r>
            <a:r>
              <a:rPr lang="ko-KR" altLang="en-US" sz="900" dirty="0" err="1"/>
              <a:t>메소드에</a:t>
            </a:r>
            <a:r>
              <a:rPr lang="ko-KR" altLang="en-US" sz="900" dirty="0"/>
              <a:t> </a:t>
            </a:r>
            <a:r>
              <a:rPr lang="en-US" altLang="ko-KR" sz="900" dirty="0"/>
              <a:t>1</a:t>
            </a:r>
            <a:r>
              <a:rPr lang="ko-KR" altLang="en-US" sz="900" dirty="0"/>
              <a:t>번 선택지를 추가하고 다시 메인 메뉴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로 돌아옴</a:t>
            </a:r>
            <a:r>
              <a:rPr lang="en-US" altLang="ko-KR" sz="900" dirty="0"/>
              <a:t>. 25</a:t>
            </a:r>
            <a:r>
              <a:rPr lang="ko-KR" altLang="en-US" sz="900" dirty="0"/>
              <a:t>행의 </a:t>
            </a:r>
            <a:r>
              <a:rPr lang="en-US" sz="900" dirty="0"/>
              <a:t>reserve( )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호출로 영화 예매가 진행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- 84~87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ko-KR" altLang="en-US" sz="900" dirty="0"/>
              <a:t>영화 목록을 출력</a:t>
            </a:r>
            <a:r>
              <a:rPr lang="en-US" altLang="ko-KR" sz="900" dirty="0"/>
              <a:t>. </a:t>
            </a:r>
            <a:r>
              <a:rPr lang="ko-KR" altLang="en-US" sz="900" dirty="0"/>
              <a:t>예매할 영화를 고르기 위함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- 88~90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ko-KR" altLang="en-US" sz="900" dirty="0"/>
              <a:t>예매할 영화를 선택</a:t>
            </a:r>
            <a:r>
              <a:rPr lang="en-US" altLang="ko-KR" sz="900" dirty="0"/>
              <a:t>. </a:t>
            </a:r>
            <a:r>
              <a:rPr lang="ko-KR" altLang="en-US" sz="900" dirty="0"/>
              <a:t>선택된 영화는 </a:t>
            </a:r>
            <a:r>
              <a:rPr lang="en-US" sz="900" dirty="0" err="1"/>
              <a:t>Movie.findById</a:t>
            </a:r>
            <a:r>
              <a:rPr lang="en-US" sz="900" dirty="0"/>
              <a:t>( ) </a:t>
            </a:r>
          </a:p>
          <a:p>
            <a:pPr>
              <a:spcAft>
                <a:spcPts val="300"/>
              </a:spcAft>
              <a:defRPr b="0"/>
            </a:pPr>
            <a:r>
              <a:rPr lang="en-US" sz="900" dirty="0"/>
              <a:t>    </a:t>
            </a:r>
            <a:r>
              <a:rPr lang="ko-KR" altLang="en-US" sz="900" dirty="0" err="1"/>
              <a:t>메소드에</a:t>
            </a:r>
            <a:r>
              <a:rPr lang="ko-KR" altLang="en-US" sz="900" dirty="0"/>
              <a:t> 의해 객체로 반환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- 91~94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ko-KR" altLang="en-US" sz="900" dirty="0"/>
              <a:t>예매할 영화의 좌석 현황을 출력</a:t>
            </a:r>
            <a:r>
              <a:rPr lang="en-US" altLang="ko-KR" sz="900" dirty="0"/>
              <a:t>. </a:t>
            </a:r>
            <a:r>
              <a:rPr lang="ko-KR" altLang="en-US" sz="900" dirty="0"/>
              <a:t>예매 내역을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</a:t>
            </a:r>
            <a:r>
              <a:rPr lang="en-US" sz="900" dirty="0" err="1"/>
              <a:t>Reservation.findByMovieId</a:t>
            </a:r>
            <a:r>
              <a:rPr lang="en-US" sz="900" dirty="0"/>
              <a:t>( ) </a:t>
            </a:r>
            <a:r>
              <a:rPr lang="ko-KR" altLang="en-US" sz="900" dirty="0" err="1"/>
              <a:t>메소드로</a:t>
            </a:r>
            <a:r>
              <a:rPr lang="ko-KR" altLang="en-US" sz="900" dirty="0"/>
              <a:t> 가져옴</a:t>
            </a:r>
            <a:r>
              <a:rPr lang="en-US" altLang="ko-KR" sz="900" dirty="0"/>
              <a:t>. </a:t>
            </a:r>
            <a:r>
              <a:rPr lang="ko-KR" altLang="en-US" sz="900" dirty="0"/>
              <a:t>이는 </a:t>
            </a:r>
            <a:r>
              <a:rPr lang="en-US" sz="900" dirty="0"/>
              <a:t>Seats </a:t>
            </a:r>
            <a:r>
              <a:rPr lang="ko-KR" altLang="en-US" sz="900" dirty="0"/>
              <a:t>객체 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생성에 필요하며 </a:t>
            </a:r>
            <a:r>
              <a:rPr lang="en-US" sz="900" dirty="0"/>
              <a:t>Seats </a:t>
            </a:r>
            <a:r>
              <a:rPr lang="ko-KR" altLang="en-US" sz="900" dirty="0"/>
              <a:t>객체는 예매 좌석 관련 기능을 제공</a:t>
            </a:r>
            <a:r>
              <a:rPr lang="en-US" altLang="ko-KR" sz="900" dirty="0"/>
              <a:t>. 94</a:t>
            </a:r>
            <a:r>
              <a:rPr lang="ko-KR" altLang="en-US" sz="900" dirty="0"/>
              <a:t>행의 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</a:t>
            </a:r>
            <a:r>
              <a:rPr lang="en-US" sz="900" dirty="0" err="1"/>
              <a:t>seats.show</a:t>
            </a:r>
            <a:r>
              <a:rPr lang="en-US" sz="900" dirty="0"/>
              <a:t>( ) </a:t>
            </a:r>
            <a:r>
              <a:rPr lang="ko-KR" altLang="en-US" sz="900" dirty="0" err="1"/>
              <a:t>메소드는</a:t>
            </a:r>
            <a:r>
              <a:rPr lang="ko-KR" altLang="en-US" sz="900" dirty="0"/>
              <a:t> 좌석을 시각화하여 출력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- 95~97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ko-KR" altLang="en-US" sz="900" dirty="0"/>
              <a:t>예매 좌석을 선택 및 표기</a:t>
            </a:r>
            <a:r>
              <a:rPr lang="en-US" altLang="ko-KR" sz="900" dirty="0"/>
              <a:t>. </a:t>
            </a:r>
            <a:r>
              <a:rPr lang="ko-KR" altLang="en-US" sz="900" dirty="0"/>
              <a:t>사용자를 </a:t>
            </a:r>
            <a:r>
              <a:rPr lang="ko-KR" altLang="en-US" sz="900" dirty="0" err="1"/>
              <a:t>입력받아</a:t>
            </a:r>
            <a:r>
              <a:rPr lang="ko-KR" altLang="en-US" sz="900" dirty="0"/>
              <a:t> 좌석이 예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</a:t>
            </a:r>
            <a:r>
              <a:rPr lang="ko-KR" altLang="en-US" sz="900" dirty="0" err="1"/>
              <a:t>매되었음을</a:t>
            </a:r>
            <a:r>
              <a:rPr lang="ko-KR" altLang="en-US" sz="900" dirty="0"/>
              <a:t> 기록</a:t>
            </a:r>
            <a:r>
              <a:rPr lang="en-US" altLang="ko-KR" sz="900" dirty="0"/>
              <a:t>. </a:t>
            </a:r>
            <a:r>
              <a:rPr lang="ko-KR" altLang="en-US" sz="900" dirty="0"/>
              <a:t>이미 예매된 경우</a:t>
            </a:r>
            <a:r>
              <a:rPr lang="en-US" altLang="ko-KR" sz="900" dirty="0"/>
              <a:t>, 97</a:t>
            </a:r>
            <a:r>
              <a:rPr lang="ko-KR" altLang="en-US" sz="900" dirty="0"/>
              <a:t>행의 </a:t>
            </a:r>
            <a:r>
              <a:rPr lang="en-US" sz="900" dirty="0" err="1"/>
              <a:t>seats.mark</a:t>
            </a:r>
            <a:r>
              <a:rPr lang="en-US" sz="900" dirty="0"/>
              <a:t>( ) </a:t>
            </a:r>
            <a:r>
              <a:rPr lang="ko-KR" altLang="en-US" sz="900" dirty="0" err="1"/>
              <a:t>메소드</a:t>
            </a:r>
            <a:endParaRPr lang="ko-KR" altLang="en-US" sz="900" dirty="0"/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  에서 예외가 발생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- 98~103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 </a:t>
            </a:r>
            <a:r>
              <a:rPr lang="ko-KR" altLang="en-US" sz="900" dirty="0"/>
              <a:t>예매 객체를 만들어 정보를 저장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- 104~105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</a:t>
            </a:r>
            <a:r>
              <a:rPr lang="ko-KR" altLang="en-US" sz="900" dirty="0"/>
              <a:t> 예매 완료 결과를 출력</a:t>
            </a:r>
          </a:p>
          <a:p>
            <a:pPr>
              <a:spcAft>
                <a:spcPts val="300"/>
              </a:spcAft>
              <a:defRPr b="0"/>
            </a:pPr>
            <a:r>
              <a:rPr lang="ko-KR" altLang="en-US" sz="900" dirty="0"/>
              <a:t>  </a:t>
            </a:r>
            <a:r>
              <a:rPr lang="en-US" altLang="ko-KR" sz="900" b="1" dirty="0"/>
              <a:t>- 106~110</a:t>
            </a:r>
            <a:r>
              <a:rPr lang="ko-KR" altLang="en-US" sz="900" b="1" dirty="0"/>
              <a:t>행</a:t>
            </a:r>
            <a:r>
              <a:rPr lang="en-US" altLang="ko-KR" sz="900" b="1" dirty="0"/>
              <a:t>:</a:t>
            </a:r>
            <a:r>
              <a:rPr lang="ko-KR" altLang="en-US" sz="900" dirty="0"/>
              <a:t> 예매 진행 중 발생한 예외를 처리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159080" y="870572"/>
            <a:ext cx="4670027" cy="5930234"/>
            <a:chOff x="0" y="0"/>
            <a:chExt cx="9340052" cy="11860465"/>
          </a:xfrm>
        </p:grpSpPr>
        <p:pic>
          <p:nvPicPr>
            <p:cNvPr id="1135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9340053" cy="614601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36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128764"/>
              <a:ext cx="9340053" cy="5731702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23473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40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150" name="Movie.java 기능 추가…"/>
          <p:cNvSpPr txBox="1"/>
          <p:nvPr/>
        </p:nvSpPr>
        <p:spPr>
          <a:xfrm>
            <a:off x="5979394" y="756269"/>
            <a:ext cx="5852899" cy="36450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Movie.java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영화 조회 기능을 추가. 영화를 movies.txt 파일에서 찾아 이를 Movie 객체로 반환.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- 75~77행:</a:t>
            </a:r>
            <a:r>
              <a:rPr sz="900"/>
              <a:t> 메소드 수행을 위한 변수들. 행 단위 입력을 위해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BufferedReader 객체를 생성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- 79~88행:</a:t>
            </a:r>
            <a:r>
              <a:rPr sz="900"/>
              <a:t> 파일 속 영화 정보를 탐색. 한 행씩 읽어가며 입력변수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와 일치하는 대푯값을 찾음. 대푯값을 찾으면 해당 행의 정보로 영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화 객체를 만들고 메소드를 종료. 86행에서 입력 흐름을 해제하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고, 87행에서 영화 객체를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- 90~92행:</a:t>
            </a:r>
            <a:r>
              <a:rPr sz="900"/>
              <a:t> 게터 메소드. 영화 제목을 반환</a:t>
            </a:r>
          </a:p>
        </p:txBody>
      </p:sp>
      <p:grpSp>
        <p:nvGrpSpPr>
          <p:cNvPr id="1153" name="Group"/>
          <p:cNvGrpSpPr/>
          <p:nvPr/>
        </p:nvGrpSpPr>
        <p:grpSpPr>
          <a:xfrm>
            <a:off x="289241" y="750739"/>
            <a:ext cx="5492719" cy="5942336"/>
            <a:chOff x="0" y="0"/>
            <a:chExt cx="10985435" cy="11884670"/>
          </a:xfrm>
        </p:grpSpPr>
        <p:pic>
          <p:nvPicPr>
            <p:cNvPr id="115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34268" cy="564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6" y="5618524"/>
              <a:ext cx="10942140" cy="6266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29016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56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1168" name="Group"/>
          <p:cNvGrpSpPr/>
          <p:nvPr/>
        </p:nvGrpSpPr>
        <p:grpSpPr>
          <a:xfrm>
            <a:off x="281293" y="750739"/>
            <a:ext cx="5275479" cy="5942336"/>
            <a:chOff x="0" y="0"/>
            <a:chExt cx="10550955" cy="11884670"/>
          </a:xfrm>
        </p:grpSpPr>
        <p:pic>
          <p:nvPicPr>
            <p:cNvPr id="11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550956" cy="2521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94320"/>
              <a:ext cx="10550956" cy="9390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69" name="Reservation.java 기능 추가…"/>
          <p:cNvSpPr txBox="1"/>
          <p:nvPr/>
        </p:nvSpPr>
        <p:spPr>
          <a:xfrm>
            <a:off x="5917874" y="757168"/>
            <a:ext cx="5852898" cy="57682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Reservation.java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예매의 검색 기능과 저장 기능을 추가. 파일 입출력을 통해 reservations.txt 파일에서 정보를 찾거나 기록. 생성자와 게터 메소드 또한 추가.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- 71~90행:</a:t>
            </a:r>
            <a:r>
              <a:rPr sz="900"/>
              <a:t> findByMovieId( ) 메소드. 특정 영화와 관련된 모든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예매 정보를 반환. reservations.txt 파일로부터 행 단위 문자열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을 읽어와, 특정 영화와 관련된 예매 정보를 찾음. 검색된 예매 정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보는 객체가 되어 ArrayList에 담겨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- 92~97행:</a:t>
            </a:r>
            <a:r>
              <a:rPr sz="900"/>
              <a:t> 생성자. 영화의 대푯값과 제목, 좌석명을 입력받아 예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매 객체를 생성. 예매 객체의 발급번호는 생성 당시의 밀리초 단위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타임스탬프로 설정</a:t>
            </a:r>
          </a:p>
          <a:p>
            <a:pPr>
              <a:lnSpc>
                <a:spcPct val="150000"/>
              </a:lnSpc>
              <a:defRPr b="0"/>
            </a:pPr>
            <a:r>
              <a:rPr sz="900" b="1"/>
              <a:t>  - 99~101행:</a:t>
            </a:r>
            <a:r>
              <a:rPr sz="900"/>
              <a:t> 게터 메소드. 예매 객체의 좌석명을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- 103~107행:</a:t>
            </a:r>
            <a:r>
              <a:rPr sz="900"/>
              <a:t> save( ) 메소드. 예매 객체 정보를 reservations.txt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파일에 기록. 이어쓰기 모드의 FileWriter 객체를 사용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- 109~111행:</a:t>
            </a:r>
            <a:r>
              <a:rPr sz="900"/>
              <a:t> toFileString( ) 메소드. 예매 객체를 파일 기록을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위한 문자열로 변환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- 113~115행:</a:t>
            </a:r>
            <a:r>
              <a:rPr sz="900"/>
              <a:t> 게터 메소드. 예매 발급번호를 반환</a:t>
            </a:r>
          </a:p>
        </p:txBody>
      </p:sp>
    </p:spTree>
    <p:extLst>
      <p:ext uri="{BB962C8B-B14F-4D97-AF65-F5344CB8AC3E}">
        <p14:creationId xmlns:p14="http://schemas.microsoft.com/office/powerpoint/2010/main" val="990500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en-US" altLang="ko-KR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진행 과정을 이해한다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요구사항 분석</a:t>
            </a:r>
            <a:r>
              <a:rPr lang="ko-KR" altLang="en-US" dirty="0"/>
              <a:t>을 통해 핵심 기능 추출과 시나리오 작성을 연습한다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전반에 걸친 </a:t>
            </a:r>
            <a:r>
              <a:rPr lang="ko-KR" altLang="en-US" b="1" dirty="0"/>
              <a:t>설계</a:t>
            </a:r>
            <a:r>
              <a:rPr lang="ko-KR" altLang="en-US" dirty="0"/>
              <a:t>를 데이터</a:t>
            </a:r>
            <a:r>
              <a:rPr lang="en-US" altLang="ko-KR" dirty="0"/>
              <a:t>, </a:t>
            </a:r>
            <a:r>
              <a:rPr lang="ko-KR" altLang="en-US" dirty="0"/>
              <a:t>화면</a:t>
            </a:r>
            <a:r>
              <a:rPr lang="en-US" altLang="ko-KR" dirty="0"/>
              <a:t>, </a:t>
            </a:r>
            <a:r>
              <a:rPr lang="ko-KR" altLang="en-US" dirty="0"/>
              <a:t>클래스로 나누어 훈련한다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설계를 기반으로 한 코드의 점진적 </a:t>
            </a:r>
            <a:r>
              <a:rPr lang="ko-KR" altLang="en-US" b="1" dirty="0"/>
              <a:t>구현</a:t>
            </a:r>
            <a:r>
              <a:rPr lang="ko-KR" altLang="en-US" dirty="0"/>
              <a:t>을 체득한다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414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72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grpSp>
        <p:nvGrpSpPr>
          <p:cNvPr id="1184" name="Group"/>
          <p:cNvGrpSpPr/>
          <p:nvPr/>
        </p:nvGrpSpPr>
        <p:grpSpPr>
          <a:xfrm>
            <a:off x="281293" y="750739"/>
            <a:ext cx="5275479" cy="5942336"/>
            <a:chOff x="0" y="0"/>
            <a:chExt cx="10550955" cy="11884670"/>
          </a:xfrm>
        </p:grpSpPr>
        <p:pic>
          <p:nvPicPr>
            <p:cNvPr id="118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550956" cy="2521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94320"/>
              <a:ext cx="10550956" cy="9390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7" name="Group"/>
          <p:cNvGrpSpPr/>
          <p:nvPr/>
        </p:nvGrpSpPr>
        <p:grpSpPr>
          <a:xfrm>
            <a:off x="684081" y="1152436"/>
            <a:ext cx="5285004" cy="5586295"/>
            <a:chOff x="0" y="0"/>
            <a:chExt cx="10570005" cy="11172587"/>
          </a:xfrm>
        </p:grpSpPr>
        <p:pic>
          <p:nvPicPr>
            <p:cNvPr id="118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550956" cy="5670744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8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" y="5658359"/>
              <a:ext cx="10563656" cy="5514229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88" name="Reservation.java 기능 추가…"/>
          <p:cNvSpPr txBox="1"/>
          <p:nvPr/>
        </p:nvSpPr>
        <p:spPr>
          <a:xfrm>
            <a:off x="6171874" y="757168"/>
            <a:ext cx="5852898" cy="57682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/>
              <a:t>Reservation.java 기능 추가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예매의 검색 기능과 저장 기능을 추가. 파일 입출력을 통해 reservations.txt 파일에서 정보를 찾거나 기록. 생성자와 게터 메소드 또한 추가.</a:t>
            </a:r>
          </a:p>
          <a:p>
            <a:pPr>
              <a:lnSpc>
                <a:spcPct val="120000"/>
              </a:lnSpc>
              <a:defRPr b="0"/>
            </a:pPr>
            <a:endParaRPr sz="900"/>
          </a:p>
          <a:p>
            <a:pPr>
              <a:lnSpc>
                <a:spcPct val="120000"/>
              </a:lnSpc>
              <a:defRPr b="0"/>
            </a:pPr>
            <a:r>
              <a:rPr sz="900" b="1"/>
              <a:t>  - 71~90행:</a:t>
            </a:r>
            <a:r>
              <a:rPr sz="900"/>
              <a:t> findByMovieId( ) 메소드. 특정 영화와 관련된 모든 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예매 정보를 반환. reservations.txt 파일로부터 행 단위 문자열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을 읽어와, 특정 영화와 관련된 예매 정보를 찾음. 검색된 예매 정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보는 객체가 되어 ArrayList에 담겨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- 92~97행:</a:t>
            </a:r>
            <a:r>
              <a:rPr sz="900"/>
              <a:t> 생성자. 영화의 대푯값과 제목, 좌석명을 입력받아 예</a:t>
            </a:r>
          </a:p>
          <a:p>
            <a:pPr>
              <a:lnSpc>
                <a:spcPct val="120000"/>
              </a:lnSpc>
              <a:defRPr b="0"/>
            </a:pPr>
            <a:r>
              <a:rPr sz="900"/>
              <a:t>    매 객체를 생성. 예매 객체의 발급번호는 생성 당시의 밀리초 단위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타임스탬프로 설정</a:t>
            </a:r>
          </a:p>
          <a:p>
            <a:pPr>
              <a:lnSpc>
                <a:spcPct val="150000"/>
              </a:lnSpc>
              <a:defRPr b="0"/>
            </a:pPr>
            <a:r>
              <a:rPr sz="900" b="1"/>
              <a:t>  - 99~101행:</a:t>
            </a:r>
            <a:r>
              <a:rPr sz="900"/>
              <a:t> 게터 메소드. 예매 객체의 좌석명을 반환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- 103~107행:</a:t>
            </a:r>
            <a:r>
              <a:rPr sz="900"/>
              <a:t> save( ) 메소드. 예매 객체 정보를 reservations.txt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파일에 기록. 이어쓰기 모드의 FileWriter 객체를 사용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- 109~111행:</a:t>
            </a:r>
            <a:r>
              <a:rPr sz="900"/>
              <a:t> toFileString( ) 메소드. 예매 객체를 파일 기록을 </a:t>
            </a:r>
          </a:p>
          <a:p>
            <a:pPr>
              <a:lnSpc>
                <a:spcPct val="150000"/>
              </a:lnSpc>
              <a:defRPr b="0"/>
            </a:pPr>
            <a:r>
              <a:rPr sz="900"/>
              <a:t>    위한 문자열로 변환</a:t>
            </a:r>
          </a:p>
          <a:p>
            <a:pPr>
              <a:lnSpc>
                <a:spcPct val="120000"/>
              </a:lnSpc>
              <a:defRPr b="0"/>
            </a:pPr>
            <a:r>
              <a:rPr sz="900" b="1"/>
              <a:t>  - 113~115행:</a:t>
            </a:r>
            <a:r>
              <a:rPr sz="900"/>
              <a:t> 게터 메소드. 예매 발급번호를 반환</a:t>
            </a:r>
          </a:p>
        </p:txBody>
      </p:sp>
    </p:spTree>
    <p:extLst>
      <p:ext uri="{BB962C8B-B14F-4D97-AF65-F5344CB8AC3E}">
        <p14:creationId xmlns:p14="http://schemas.microsoft.com/office/powerpoint/2010/main" val="8138911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91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pic>
        <p:nvPicPr>
          <p:cNvPr id="12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5" y="750739"/>
            <a:ext cx="5859249" cy="4413460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Seats.java 생성…"/>
          <p:cNvSpPr txBox="1"/>
          <p:nvPr/>
        </p:nvSpPr>
        <p:spPr>
          <a:xfrm>
            <a:off x="6325703" y="757168"/>
            <a:ext cx="5244771" cy="531402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Seats.java</a:t>
            </a:r>
            <a:r>
              <a:rPr sz="2400" dirty="0"/>
              <a:t> </a:t>
            </a:r>
            <a:r>
              <a:rPr sz="2400" dirty="0" err="1"/>
              <a:t>생성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좌석</a:t>
            </a:r>
            <a:r>
              <a:rPr sz="900" dirty="0"/>
              <a:t>(Seats) </a:t>
            </a:r>
            <a:r>
              <a:rPr sz="900" dirty="0" err="1"/>
              <a:t>클래스를</a:t>
            </a:r>
            <a:r>
              <a:rPr sz="900" dirty="0"/>
              <a:t> </a:t>
            </a:r>
            <a:r>
              <a:rPr sz="900" dirty="0" err="1"/>
              <a:t>작성</a:t>
            </a:r>
            <a:r>
              <a:rPr sz="900" dirty="0"/>
              <a:t>. </a:t>
            </a:r>
            <a:r>
              <a:rPr sz="900" dirty="0" err="1"/>
              <a:t>특정</a:t>
            </a:r>
            <a:r>
              <a:rPr sz="900" dirty="0"/>
              <a:t> </a:t>
            </a:r>
            <a:r>
              <a:rPr sz="900" dirty="0" err="1"/>
              <a:t>영화의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관리하며</a:t>
            </a:r>
            <a:r>
              <a:rPr sz="900" dirty="0"/>
              <a:t>, </a:t>
            </a:r>
            <a:r>
              <a:rPr sz="900" dirty="0" err="1"/>
              <a:t>예매된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시각화</a:t>
            </a:r>
            <a:r>
              <a:rPr sz="900" dirty="0"/>
              <a:t> </a:t>
            </a:r>
            <a:r>
              <a:rPr sz="900" dirty="0" err="1"/>
              <a:t>할</a:t>
            </a:r>
            <a:r>
              <a:rPr sz="900" dirty="0"/>
              <a:t> </a:t>
            </a:r>
            <a:r>
              <a:rPr sz="900" dirty="0" err="1"/>
              <a:t>수</a:t>
            </a:r>
            <a:r>
              <a:rPr sz="900" dirty="0"/>
              <a:t> </a:t>
            </a:r>
            <a:r>
              <a:rPr sz="900" dirty="0" err="1"/>
              <a:t>있고</a:t>
            </a:r>
            <a:r>
              <a:rPr sz="900" dirty="0"/>
              <a:t> </a:t>
            </a:r>
            <a:r>
              <a:rPr sz="900" dirty="0" err="1"/>
              <a:t>표기할</a:t>
            </a:r>
            <a:r>
              <a:rPr sz="900" dirty="0"/>
              <a:t> </a:t>
            </a:r>
            <a:r>
              <a:rPr sz="900" dirty="0" err="1"/>
              <a:t>수도</a:t>
            </a:r>
            <a:r>
              <a:rPr sz="900" dirty="0"/>
              <a:t> </a:t>
            </a:r>
            <a:r>
              <a:rPr sz="900" dirty="0" err="1"/>
              <a:t>있음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- 04~06행:</a:t>
            </a:r>
            <a:r>
              <a:rPr sz="900" dirty="0"/>
              <a:t> </a:t>
            </a:r>
            <a:r>
              <a:rPr sz="900" dirty="0" err="1"/>
              <a:t>좌석</a:t>
            </a:r>
            <a:r>
              <a:rPr sz="900" dirty="0"/>
              <a:t> </a:t>
            </a:r>
            <a:r>
              <a:rPr sz="900" dirty="0" err="1"/>
              <a:t>배치를</a:t>
            </a:r>
            <a:r>
              <a:rPr sz="900" dirty="0"/>
              <a:t> </a:t>
            </a:r>
            <a:r>
              <a:rPr sz="900" dirty="0" err="1"/>
              <a:t>위한</a:t>
            </a:r>
            <a:r>
              <a:rPr sz="900" dirty="0"/>
              <a:t> </a:t>
            </a:r>
            <a:r>
              <a:rPr sz="900" dirty="0" err="1"/>
              <a:t>필드</a:t>
            </a:r>
            <a:r>
              <a:rPr sz="900" dirty="0"/>
              <a:t>. </a:t>
            </a:r>
            <a:r>
              <a:rPr sz="900" dirty="0" err="1"/>
              <a:t>총</a:t>
            </a:r>
            <a:r>
              <a:rPr sz="900" dirty="0"/>
              <a:t> 5행 9열의 45개 </a:t>
            </a:r>
            <a:r>
              <a:rPr sz="900" dirty="0" err="1"/>
              <a:t>좌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석을</a:t>
            </a:r>
            <a:r>
              <a:rPr sz="900" dirty="0"/>
              <a:t> </a:t>
            </a:r>
            <a:r>
              <a:rPr sz="900" dirty="0" err="1"/>
              <a:t>문자열의</a:t>
            </a:r>
            <a:r>
              <a:rPr sz="900" dirty="0"/>
              <a:t> </a:t>
            </a:r>
            <a:r>
              <a:rPr sz="900" dirty="0" err="1"/>
              <a:t>이차원</a:t>
            </a:r>
            <a:r>
              <a:rPr sz="900" dirty="0"/>
              <a:t> </a:t>
            </a:r>
            <a:r>
              <a:rPr sz="900" dirty="0" err="1"/>
              <a:t>배열</a:t>
            </a:r>
            <a:r>
              <a:rPr sz="900" dirty="0"/>
              <a:t> </a:t>
            </a:r>
            <a:r>
              <a:rPr sz="900" dirty="0" err="1"/>
              <a:t>map으로</a:t>
            </a:r>
            <a:r>
              <a:rPr sz="900" dirty="0"/>
              <a:t> </a:t>
            </a:r>
            <a:r>
              <a:rPr sz="900" dirty="0" err="1"/>
              <a:t>가짐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- 08~19행:</a:t>
            </a:r>
            <a:r>
              <a:rPr sz="900" dirty="0"/>
              <a:t> </a:t>
            </a:r>
            <a:r>
              <a:rPr sz="900" dirty="0" err="1"/>
              <a:t>생성자</a:t>
            </a:r>
            <a:r>
              <a:rPr sz="900" dirty="0"/>
              <a:t>. </a:t>
            </a:r>
            <a:r>
              <a:rPr sz="900" dirty="0" err="1"/>
              <a:t>빈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“</a:t>
            </a:r>
            <a:r>
              <a:rPr sz="900" dirty="0" err="1"/>
              <a:t>o”로</a:t>
            </a:r>
            <a:r>
              <a:rPr sz="900" dirty="0"/>
              <a:t> </a:t>
            </a:r>
            <a:r>
              <a:rPr sz="900" dirty="0" err="1"/>
              <a:t>표시</a:t>
            </a:r>
            <a:r>
              <a:rPr sz="900" dirty="0"/>
              <a:t>.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현황을</a:t>
            </a:r>
            <a:r>
              <a:rPr sz="900" dirty="0"/>
              <a:t> </a:t>
            </a:r>
            <a:r>
              <a:rPr sz="900" dirty="0" err="1"/>
              <a:t>입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력변수로</a:t>
            </a:r>
            <a:r>
              <a:rPr sz="900" dirty="0"/>
              <a:t> </a:t>
            </a:r>
            <a:r>
              <a:rPr sz="900" dirty="0" err="1"/>
              <a:t>받아와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차례로</a:t>
            </a:r>
            <a:r>
              <a:rPr sz="900" dirty="0"/>
              <a:t> </a:t>
            </a:r>
            <a:r>
              <a:rPr sz="900" dirty="0" err="1"/>
              <a:t>표기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- 21~33행:</a:t>
            </a:r>
            <a:r>
              <a:rPr sz="900" dirty="0"/>
              <a:t> show(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현황을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  <a:r>
              <a:rPr sz="900" dirty="0" err="1"/>
              <a:t>빈</a:t>
            </a:r>
            <a:r>
              <a:rPr sz="900"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좌석은</a:t>
            </a:r>
            <a:r>
              <a:rPr sz="900" dirty="0"/>
              <a:t> “o”,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“</a:t>
            </a:r>
            <a:r>
              <a:rPr sz="900" dirty="0" err="1"/>
              <a:t>x”로</a:t>
            </a:r>
            <a:r>
              <a:rPr sz="900" dirty="0"/>
              <a:t> </a:t>
            </a:r>
            <a:r>
              <a:rPr sz="900" dirty="0" err="1"/>
              <a:t>출력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- 35~43행:</a:t>
            </a:r>
            <a:r>
              <a:rPr sz="900" dirty="0"/>
              <a:t> mark(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입력된</a:t>
            </a:r>
            <a:r>
              <a:rPr sz="900" dirty="0"/>
              <a:t> </a:t>
            </a:r>
            <a:r>
              <a:rPr sz="900" dirty="0" err="1"/>
              <a:t>좌석명</a:t>
            </a:r>
            <a:r>
              <a:rPr sz="900" dirty="0"/>
              <a:t> </a:t>
            </a:r>
            <a:r>
              <a:rPr sz="900" dirty="0" err="1"/>
              <a:t>위치에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여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부를</a:t>
            </a:r>
            <a:r>
              <a:rPr sz="900" dirty="0"/>
              <a:t> </a:t>
            </a:r>
            <a:r>
              <a:rPr sz="900" dirty="0" err="1"/>
              <a:t>표기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위치는</a:t>
            </a:r>
            <a:r>
              <a:rPr sz="900" dirty="0"/>
              <a:t> </a:t>
            </a:r>
            <a:r>
              <a:rPr sz="900" dirty="0" err="1"/>
              <a:t>입력변수</a:t>
            </a:r>
            <a:r>
              <a:rPr sz="900" dirty="0"/>
              <a:t> </a:t>
            </a:r>
            <a:r>
              <a:rPr sz="900" dirty="0" err="1"/>
              <a:t>seatName을</a:t>
            </a:r>
            <a:r>
              <a:rPr sz="900" dirty="0"/>
              <a:t> </a:t>
            </a:r>
            <a:r>
              <a:rPr sz="900" dirty="0" err="1"/>
              <a:t>분석하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여</a:t>
            </a:r>
            <a:r>
              <a:rPr sz="900" dirty="0"/>
              <a:t> </a:t>
            </a:r>
            <a:r>
              <a:rPr sz="900" dirty="0" err="1"/>
              <a:t>찾음</a:t>
            </a:r>
            <a:r>
              <a:rPr sz="900" dirty="0"/>
              <a:t> </a:t>
            </a:r>
            <a:r>
              <a:rPr sz="900" dirty="0" err="1"/>
              <a:t>예를</a:t>
            </a:r>
            <a:r>
              <a:rPr sz="900" dirty="0"/>
              <a:t> </a:t>
            </a:r>
            <a:r>
              <a:rPr sz="900" dirty="0" err="1"/>
              <a:t>들어</a:t>
            </a:r>
            <a:r>
              <a:rPr sz="900" dirty="0"/>
              <a:t> “A-1”은 </a:t>
            </a:r>
            <a:r>
              <a:rPr sz="900" dirty="0" err="1"/>
              <a:t>이차원</a:t>
            </a:r>
            <a:r>
              <a:rPr sz="900" dirty="0"/>
              <a:t> </a:t>
            </a:r>
            <a:r>
              <a:rPr sz="900" dirty="0" err="1"/>
              <a:t>배열변수</a:t>
            </a:r>
            <a:r>
              <a:rPr sz="900" dirty="0"/>
              <a:t> </a:t>
            </a:r>
            <a:r>
              <a:rPr sz="900" dirty="0" err="1"/>
              <a:t>map에서</a:t>
            </a:r>
            <a:r>
              <a:rPr sz="900" dirty="0"/>
              <a:t> 0행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0열을 </a:t>
            </a:r>
            <a:r>
              <a:rPr sz="900" dirty="0" err="1"/>
              <a:t>의미</a:t>
            </a:r>
            <a:r>
              <a:rPr sz="900" dirty="0"/>
              <a:t>. </a:t>
            </a:r>
            <a:r>
              <a:rPr sz="900" dirty="0" err="1"/>
              <a:t>이를</a:t>
            </a:r>
            <a:r>
              <a:rPr sz="900" dirty="0"/>
              <a:t> </a:t>
            </a:r>
            <a:r>
              <a:rPr sz="900" dirty="0" err="1"/>
              <a:t>계산하는</a:t>
            </a:r>
            <a:r>
              <a:rPr sz="900" dirty="0"/>
              <a:t> </a:t>
            </a:r>
            <a:r>
              <a:rPr sz="900" dirty="0" err="1"/>
              <a:t>코드가</a:t>
            </a:r>
            <a:r>
              <a:rPr sz="900" dirty="0"/>
              <a:t> 37~38행. </a:t>
            </a:r>
            <a:r>
              <a:rPr sz="900" dirty="0" err="1"/>
              <a:t>해당</a:t>
            </a:r>
            <a:r>
              <a:rPr sz="900" dirty="0"/>
              <a:t> </a:t>
            </a:r>
            <a:r>
              <a:rPr sz="900" dirty="0" err="1"/>
              <a:t>연산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은</a:t>
            </a:r>
            <a:r>
              <a:rPr sz="900" dirty="0"/>
              <a:t> </a:t>
            </a:r>
            <a:r>
              <a:rPr sz="900" dirty="0" err="1"/>
              <a:t>아스키코드를</a:t>
            </a:r>
            <a:r>
              <a:rPr sz="900" dirty="0"/>
              <a:t> </a:t>
            </a:r>
            <a:r>
              <a:rPr sz="900" dirty="0" err="1"/>
              <a:t>기반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표기는</a:t>
            </a:r>
            <a:r>
              <a:rPr sz="900" dirty="0"/>
              <a:t> “</a:t>
            </a:r>
            <a:r>
              <a:rPr sz="900" dirty="0" err="1"/>
              <a:t>x”로</a:t>
            </a:r>
            <a:r>
              <a:rPr sz="900" dirty="0"/>
              <a:t> </a:t>
            </a:r>
            <a:r>
              <a:rPr sz="900" dirty="0" err="1"/>
              <a:t>하는데</a:t>
            </a:r>
            <a:r>
              <a:rPr sz="900" dirty="0"/>
              <a:t>,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이미</a:t>
            </a:r>
            <a:r>
              <a:rPr sz="900" dirty="0"/>
              <a:t> </a:t>
            </a:r>
            <a:r>
              <a:rPr sz="900" dirty="0" err="1"/>
              <a:t>예매된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39~41행에서 </a:t>
            </a:r>
            <a:r>
              <a:rPr sz="900" dirty="0" err="1"/>
              <a:t>예외가</a:t>
            </a:r>
            <a:r>
              <a:rPr sz="900" dirty="0"/>
              <a:t> </a:t>
            </a:r>
            <a:r>
              <a:rPr sz="900" dirty="0" err="1"/>
              <a:t>발생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4024477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20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pic>
        <p:nvPicPr>
          <p:cNvPr id="1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5" y="750739"/>
            <a:ext cx="5859249" cy="4413460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Seats.java 생성…"/>
          <p:cNvSpPr txBox="1"/>
          <p:nvPr/>
        </p:nvSpPr>
        <p:spPr>
          <a:xfrm>
            <a:off x="6770203" y="757168"/>
            <a:ext cx="5244772" cy="534592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>
              <a:lnSpc>
                <a:spcPct val="150000"/>
              </a:lnSpc>
              <a:defRPr sz="4800"/>
            </a:pPr>
            <a:r>
              <a:rPr sz="2400" dirty="0" err="1"/>
              <a:t>Seats.java</a:t>
            </a:r>
            <a:r>
              <a:rPr sz="2400" dirty="0"/>
              <a:t> </a:t>
            </a:r>
            <a:r>
              <a:rPr sz="2400" dirty="0" err="1"/>
              <a:t>생성</a:t>
            </a:r>
            <a:endParaRPr sz="2400" dirty="0"/>
          </a:p>
          <a:p>
            <a:pPr>
              <a:lnSpc>
                <a:spcPct val="120000"/>
              </a:lnSpc>
              <a:defRPr b="0"/>
            </a:pPr>
            <a:r>
              <a:rPr sz="900" dirty="0" err="1"/>
              <a:t>좌석</a:t>
            </a:r>
            <a:r>
              <a:rPr sz="900" dirty="0"/>
              <a:t>(Seats) </a:t>
            </a:r>
            <a:r>
              <a:rPr sz="900" dirty="0" err="1"/>
              <a:t>클래스를</a:t>
            </a:r>
            <a:r>
              <a:rPr sz="900" dirty="0"/>
              <a:t> </a:t>
            </a:r>
            <a:r>
              <a:rPr sz="900" dirty="0" err="1"/>
              <a:t>작성</a:t>
            </a:r>
            <a:r>
              <a:rPr sz="900" dirty="0"/>
              <a:t>. </a:t>
            </a:r>
            <a:r>
              <a:rPr sz="900" dirty="0" err="1"/>
              <a:t>특정</a:t>
            </a:r>
            <a:r>
              <a:rPr sz="900" dirty="0"/>
              <a:t> </a:t>
            </a:r>
            <a:r>
              <a:rPr sz="900" dirty="0" err="1"/>
              <a:t>영화의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관리하며</a:t>
            </a:r>
            <a:r>
              <a:rPr sz="900" dirty="0"/>
              <a:t>, </a:t>
            </a:r>
            <a:r>
              <a:rPr sz="900" dirty="0" err="1"/>
              <a:t>예매된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시각화</a:t>
            </a:r>
            <a:r>
              <a:rPr sz="900" dirty="0"/>
              <a:t> </a:t>
            </a:r>
            <a:r>
              <a:rPr sz="900" dirty="0" err="1"/>
              <a:t>할</a:t>
            </a:r>
            <a:r>
              <a:rPr sz="900" dirty="0"/>
              <a:t> </a:t>
            </a:r>
            <a:r>
              <a:rPr sz="900" dirty="0" err="1"/>
              <a:t>수</a:t>
            </a:r>
            <a:r>
              <a:rPr sz="900" dirty="0"/>
              <a:t> </a:t>
            </a:r>
            <a:r>
              <a:rPr sz="900" dirty="0" err="1"/>
              <a:t>있고</a:t>
            </a:r>
            <a:r>
              <a:rPr sz="900" dirty="0"/>
              <a:t> </a:t>
            </a:r>
            <a:r>
              <a:rPr sz="900" dirty="0" err="1"/>
              <a:t>표기할</a:t>
            </a:r>
            <a:r>
              <a:rPr sz="900" dirty="0"/>
              <a:t> </a:t>
            </a:r>
            <a:r>
              <a:rPr sz="900" dirty="0" err="1"/>
              <a:t>수도</a:t>
            </a:r>
            <a:r>
              <a:rPr sz="900" dirty="0"/>
              <a:t> </a:t>
            </a:r>
            <a:r>
              <a:rPr sz="900" dirty="0" err="1"/>
              <a:t>있음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- 04~06행:</a:t>
            </a:r>
            <a:r>
              <a:rPr sz="900" dirty="0"/>
              <a:t> </a:t>
            </a:r>
            <a:r>
              <a:rPr sz="900" dirty="0" err="1"/>
              <a:t>좌석</a:t>
            </a:r>
            <a:r>
              <a:rPr sz="900" dirty="0"/>
              <a:t> </a:t>
            </a:r>
            <a:r>
              <a:rPr sz="900" dirty="0" err="1"/>
              <a:t>배치를</a:t>
            </a:r>
            <a:r>
              <a:rPr sz="900" dirty="0"/>
              <a:t> </a:t>
            </a:r>
            <a:r>
              <a:rPr sz="900" dirty="0" err="1"/>
              <a:t>위한</a:t>
            </a:r>
            <a:r>
              <a:rPr sz="900" dirty="0"/>
              <a:t> </a:t>
            </a:r>
            <a:r>
              <a:rPr sz="900" dirty="0" err="1"/>
              <a:t>필드</a:t>
            </a:r>
            <a:r>
              <a:rPr sz="900" dirty="0"/>
              <a:t>. </a:t>
            </a:r>
            <a:r>
              <a:rPr sz="900" dirty="0" err="1"/>
              <a:t>총</a:t>
            </a:r>
            <a:r>
              <a:rPr sz="900" dirty="0"/>
              <a:t> 5행 9열의 45개 </a:t>
            </a:r>
            <a:r>
              <a:rPr sz="900" dirty="0" err="1"/>
              <a:t>좌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석을</a:t>
            </a:r>
            <a:r>
              <a:rPr sz="900" dirty="0"/>
              <a:t> </a:t>
            </a:r>
            <a:r>
              <a:rPr sz="900" dirty="0" err="1"/>
              <a:t>문자열의</a:t>
            </a:r>
            <a:r>
              <a:rPr sz="900" dirty="0"/>
              <a:t> </a:t>
            </a:r>
            <a:r>
              <a:rPr sz="900" dirty="0" err="1"/>
              <a:t>이차원</a:t>
            </a:r>
            <a:r>
              <a:rPr sz="900" dirty="0"/>
              <a:t> </a:t>
            </a:r>
            <a:r>
              <a:rPr sz="900" dirty="0" err="1"/>
              <a:t>배열</a:t>
            </a:r>
            <a:r>
              <a:rPr sz="900" dirty="0"/>
              <a:t> </a:t>
            </a:r>
            <a:r>
              <a:rPr sz="900" dirty="0" err="1"/>
              <a:t>map으로</a:t>
            </a:r>
            <a:r>
              <a:rPr sz="900" dirty="0"/>
              <a:t> </a:t>
            </a:r>
            <a:r>
              <a:rPr sz="900" dirty="0" err="1"/>
              <a:t>가짐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- 08~19행:</a:t>
            </a:r>
            <a:r>
              <a:rPr sz="900" dirty="0"/>
              <a:t> </a:t>
            </a:r>
            <a:r>
              <a:rPr sz="900" dirty="0" err="1"/>
              <a:t>생성자</a:t>
            </a:r>
            <a:r>
              <a:rPr sz="900" dirty="0"/>
              <a:t>. </a:t>
            </a:r>
            <a:r>
              <a:rPr sz="900" dirty="0" err="1"/>
              <a:t>빈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“</a:t>
            </a:r>
            <a:r>
              <a:rPr sz="900" dirty="0" err="1"/>
              <a:t>o”로</a:t>
            </a:r>
            <a:r>
              <a:rPr sz="900" dirty="0"/>
              <a:t> </a:t>
            </a:r>
            <a:r>
              <a:rPr sz="900" dirty="0" err="1"/>
              <a:t>표시</a:t>
            </a:r>
            <a:r>
              <a:rPr sz="900" dirty="0"/>
              <a:t>.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현황을</a:t>
            </a:r>
            <a:r>
              <a:rPr sz="900" dirty="0"/>
              <a:t> </a:t>
            </a:r>
            <a:r>
              <a:rPr sz="900" dirty="0" err="1"/>
              <a:t>입</a:t>
            </a:r>
            <a:endParaRPr sz="900" dirty="0"/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력변수로</a:t>
            </a:r>
            <a:r>
              <a:rPr sz="900" dirty="0"/>
              <a:t> </a:t>
            </a:r>
            <a:r>
              <a:rPr sz="900" dirty="0" err="1"/>
              <a:t>받아와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좌석을</a:t>
            </a:r>
            <a:r>
              <a:rPr sz="900" dirty="0"/>
              <a:t> </a:t>
            </a:r>
            <a:r>
              <a:rPr sz="900" dirty="0" err="1"/>
              <a:t>차례로</a:t>
            </a:r>
            <a:r>
              <a:rPr sz="900" dirty="0"/>
              <a:t> </a:t>
            </a:r>
            <a:r>
              <a:rPr sz="900" dirty="0" err="1"/>
              <a:t>표기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- 21~33행:</a:t>
            </a:r>
            <a:r>
              <a:rPr sz="900" dirty="0"/>
              <a:t> show(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현황을</a:t>
            </a:r>
            <a:r>
              <a:rPr sz="900" dirty="0"/>
              <a:t> </a:t>
            </a:r>
            <a:r>
              <a:rPr sz="900" dirty="0" err="1"/>
              <a:t>출력</a:t>
            </a:r>
            <a:r>
              <a:rPr sz="900" dirty="0"/>
              <a:t>. </a:t>
            </a:r>
            <a:r>
              <a:rPr sz="900" dirty="0" err="1"/>
              <a:t>빈</a:t>
            </a:r>
            <a:r>
              <a:rPr sz="900"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좌석은</a:t>
            </a:r>
            <a:r>
              <a:rPr sz="900" dirty="0"/>
              <a:t> “o”,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“</a:t>
            </a:r>
            <a:r>
              <a:rPr sz="900" dirty="0" err="1"/>
              <a:t>x”로</a:t>
            </a:r>
            <a:r>
              <a:rPr sz="900" dirty="0"/>
              <a:t> </a:t>
            </a:r>
            <a:r>
              <a:rPr sz="900" dirty="0" err="1"/>
              <a:t>출력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b="1" dirty="0"/>
              <a:t>  - 35~43행:</a:t>
            </a:r>
            <a:r>
              <a:rPr sz="900" dirty="0"/>
              <a:t> mark( ) </a:t>
            </a:r>
            <a:r>
              <a:rPr sz="900" dirty="0" err="1"/>
              <a:t>메소드</a:t>
            </a:r>
            <a:r>
              <a:rPr sz="900" dirty="0"/>
              <a:t>. </a:t>
            </a:r>
            <a:r>
              <a:rPr sz="900" dirty="0" err="1"/>
              <a:t>입력된</a:t>
            </a:r>
            <a:r>
              <a:rPr sz="900" dirty="0"/>
              <a:t> </a:t>
            </a:r>
            <a:r>
              <a:rPr sz="900" dirty="0" err="1"/>
              <a:t>좌석명</a:t>
            </a:r>
            <a:r>
              <a:rPr sz="900" dirty="0"/>
              <a:t> </a:t>
            </a:r>
            <a:r>
              <a:rPr sz="900" dirty="0" err="1"/>
              <a:t>위치에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여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부를</a:t>
            </a:r>
            <a:r>
              <a:rPr sz="900" dirty="0"/>
              <a:t> </a:t>
            </a:r>
            <a:r>
              <a:rPr sz="900" dirty="0" err="1"/>
              <a:t>표기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위치는</a:t>
            </a:r>
            <a:r>
              <a:rPr sz="900" dirty="0"/>
              <a:t> </a:t>
            </a:r>
            <a:r>
              <a:rPr sz="900" dirty="0" err="1"/>
              <a:t>입력변수</a:t>
            </a:r>
            <a:r>
              <a:rPr sz="900" dirty="0"/>
              <a:t> </a:t>
            </a:r>
            <a:r>
              <a:rPr sz="900" dirty="0" err="1"/>
              <a:t>seatName을</a:t>
            </a:r>
            <a:r>
              <a:rPr sz="900" dirty="0"/>
              <a:t> </a:t>
            </a:r>
            <a:r>
              <a:rPr sz="900" dirty="0" err="1"/>
              <a:t>분석하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여</a:t>
            </a:r>
            <a:r>
              <a:rPr sz="900" dirty="0"/>
              <a:t> </a:t>
            </a:r>
            <a:r>
              <a:rPr sz="900" dirty="0" err="1"/>
              <a:t>찾음</a:t>
            </a:r>
            <a:r>
              <a:rPr sz="900" dirty="0"/>
              <a:t> </a:t>
            </a:r>
            <a:r>
              <a:rPr sz="900" dirty="0" err="1"/>
              <a:t>예를</a:t>
            </a:r>
            <a:r>
              <a:rPr sz="900" dirty="0"/>
              <a:t> </a:t>
            </a:r>
            <a:r>
              <a:rPr sz="900" dirty="0" err="1"/>
              <a:t>들어</a:t>
            </a:r>
            <a:r>
              <a:rPr sz="900" dirty="0"/>
              <a:t> “A-1”은 </a:t>
            </a:r>
            <a:r>
              <a:rPr sz="900" dirty="0" err="1"/>
              <a:t>이차원</a:t>
            </a:r>
            <a:r>
              <a:rPr sz="900" dirty="0"/>
              <a:t> </a:t>
            </a:r>
            <a:r>
              <a:rPr sz="900" dirty="0" err="1"/>
              <a:t>배열변수</a:t>
            </a:r>
            <a:r>
              <a:rPr sz="900" dirty="0"/>
              <a:t> </a:t>
            </a:r>
            <a:r>
              <a:rPr sz="900" dirty="0" err="1"/>
              <a:t>map에서</a:t>
            </a:r>
            <a:r>
              <a:rPr sz="900" dirty="0"/>
              <a:t> 0행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0열을 </a:t>
            </a:r>
            <a:r>
              <a:rPr sz="900" dirty="0" err="1"/>
              <a:t>의미</a:t>
            </a:r>
            <a:r>
              <a:rPr sz="900" dirty="0"/>
              <a:t>. </a:t>
            </a:r>
            <a:r>
              <a:rPr sz="900" dirty="0" err="1"/>
              <a:t>이를</a:t>
            </a:r>
            <a:r>
              <a:rPr sz="900" dirty="0"/>
              <a:t> </a:t>
            </a:r>
            <a:r>
              <a:rPr sz="900" dirty="0" err="1"/>
              <a:t>계산하는</a:t>
            </a:r>
            <a:r>
              <a:rPr sz="900" dirty="0"/>
              <a:t> </a:t>
            </a:r>
            <a:r>
              <a:rPr sz="900" dirty="0" err="1"/>
              <a:t>코드가</a:t>
            </a:r>
            <a:r>
              <a:rPr sz="900" dirty="0"/>
              <a:t> 37~38행. </a:t>
            </a:r>
            <a:r>
              <a:rPr sz="900" dirty="0" err="1"/>
              <a:t>해당</a:t>
            </a:r>
            <a:r>
              <a:rPr sz="900" dirty="0"/>
              <a:t> </a:t>
            </a:r>
            <a:r>
              <a:rPr sz="900" dirty="0" err="1"/>
              <a:t>연산</a:t>
            </a:r>
            <a:endParaRPr sz="900" dirty="0"/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은</a:t>
            </a:r>
            <a:r>
              <a:rPr sz="900" dirty="0"/>
              <a:t> </a:t>
            </a:r>
            <a:r>
              <a:rPr sz="900" dirty="0" err="1"/>
              <a:t>아스키코드를</a:t>
            </a:r>
            <a:r>
              <a:rPr sz="900" dirty="0"/>
              <a:t> </a:t>
            </a:r>
            <a:r>
              <a:rPr sz="900" dirty="0" err="1"/>
              <a:t>기반</a:t>
            </a:r>
            <a:r>
              <a:rPr sz="900" dirty="0"/>
              <a:t>. </a:t>
            </a:r>
            <a:r>
              <a:rPr sz="900" dirty="0" err="1"/>
              <a:t>좌석의</a:t>
            </a:r>
            <a:r>
              <a:rPr sz="900" dirty="0"/>
              <a:t> </a:t>
            </a:r>
            <a:r>
              <a:rPr sz="900" dirty="0" err="1"/>
              <a:t>예매</a:t>
            </a:r>
            <a:r>
              <a:rPr sz="900" dirty="0"/>
              <a:t> </a:t>
            </a:r>
            <a:r>
              <a:rPr sz="900" dirty="0" err="1"/>
              <a:t>표기는</a:t>
            </a:r>
            <a:r>
              <a:rPr sz="900" dirty="0"/>
              <a:t> “</a:t>
            </a:r>
            <a:r>
              <a:rPr sz="900" dirty="0" err="1"/>
              <a:t>x”로</a:t>
            </a:r>
            <a:r>
              <a:rPr sz="900" dirty="0"/>
              <a:t> </a:t>
            </a:r>
            <a:r>
              <a:rPr sz="900" dirty="0" err="1"/>
              <a:t>하는데</a:t>
            </a:r>
            <a:r>
              <a:rPr sz="900" dirty="0"/>
              <a:t>, </a:t>
            </a:r>
          </a:p>
          <a:p>
            <a:pPr>
              <a:lnSpc>
                <a:spcPct val="120000"/>
              </a:lnSpc>
              <a:defRPr b="0"/>
            </a:pPr>
            <a:r>
              <a:rPr sz="900" dirty="0"/>
              <a:t>    </a:t>
            </a:r>
            <a:r>
              <a:rPr sz="900" dirty="0" err="1"/>
              <a:t>이미</a:t>
            </a:r>
            <a:r>
              <a:rPr sz="900" dirty="0"/>
              <a:t> </a:t>
            </a:r>
            <a:r>
              <a:rPr sz="900" dirty="0" err="1"/>
              <a:t>예매된</a:t>
            </a:r>
            <a:r>
              <a:rPr sz="900" dirty="0"/>
              <a:t> </a:t>
            </a:r>
            <a:r>
              <a:rPr sz="900" dirty="0" err="1"/>
              <a:t>좌석은</a:t>
            </a:r>
            <a:r>
              <a:rPr sz="900" dirty="0"/>
              <a:t> 39~41행에서 </a:t>
            </a:r>
            <a:r>
              <a:rPr sz="900" dirty="0" err="1"/>
              <a:t>예외가</a:t>
            </a:r>
            <a:r>
              <a:rPr sz="900" dirty="0"/>
              <a:t> </a:t>
            </a:r>
            <a:r>
              <a:rPr sz="900" dirty="0" err="1"/>
              <a:t>발생</a:t>
            </a:r>
            <a:endParaRPr sz="900" dirty="0"/>
          </a:p>
        </p:txBody>
      </p:sp>
      <p:grpSp>
        <p:nvGrpSpPr>
          <p:cNvPr id="1220" name="Group"/>
          <p:cNvGrpSpPr/>
          <p:nvPr/>
        </p:nvGrpSpPr>
        <p:grpSpPr>
          <a:xfrm>
            <a:off x="681701" y="1153074"/>
            <a:ext cx="5859249" cy="5703986"/>
            <a:chOff x="0" y="0"/>
            <a:chExt cx="11718495" cy="11407971"/>
          </a:xfrm>
        </p:grpSpPr>
        <p:pic>
          <p:nvPicPr>
            <p:cNvPr id="121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718496" cy="6527203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1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806"/>
              <a:ext cx="11718496" cy="135934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1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7857266"/>
              <a:ext cx="11718496" cy="355070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93448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223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233" name="Ⅸ. 영화 예매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Ⅸ. 영화 예매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4145758" y="1754207"/>
            <a:ext cx="3479801" cy="4385586"/>
            <a:chOff x="42865" y="0"/>
            <a:chExt cx="6959601" cy="8771170"/>
          </a:xfrm>
        </p:grpSpPr>
        <p:pic>
          <p:nvPicPr>
            <p:cNvPr id="123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5" y="0"/>
              <a:ext cx="6959601" cy="807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5" name="Image" descr="Image"/>
            <p:cNvPicPr>
              <a:picLocks noChangeAspect="1"/>
            </p:cNvPicPr>
            <p:nvPr/>
          </p:nvPicPr>
          <p:blipFill rotWithShape="1">
            <a:blip r:embed="rId3"/>
            <a:srcRect l="27255" t="6009" b="-1"/>
            <a:stretch/>
          </p:blipFill>
          <p:spPr>
            <a:xfrm>
              <a:off x="730757" y="8305632"/>
              <a:ext cx="5711191" cy="465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065853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239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249" name="중간 점검: '영화 예매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'영화 예매' 기능 시연</a:t>
            </a:r>
          </a:p>
        </p:txBody>
      </p:sp>
      <p:sp>
        <p:nvSpPr>
          <p:cNvPr id="1250" name="Ⅸ. 영화 예매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Ⅸ. 영화 예매</a:t>
            </a:r>
          </a:p>
        </p:txBody>
      </p:sp>
      <p:pic>
        <p:nvPicPr>
          <p:cNvPr id="1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58" y="2388875"/>
            <a:ext cx="4785637" cy="29008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2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736" y="2388875"/>
            <a:ext cx="4785637" cy="336749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794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255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265" name="중간 점검: '영화 예매' 기능 시연"/>
          <p:cNvSpPr txBox="1"/>
          <p:nvPr/>
        </p:nvSpPr>
        <p:spPr>
          <a:xfrm>
            <a:off x="1455361" y="1643052"/>
            <a:ext cx="4522072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rPr sz="2400"/>
              <a:t>중간 점검:</a:t>
            </a:r>
            <a:r>
              <a:rPr sz="2400"/>
              <a:t> '영화 예매' 기능 시연</a:t>
            </a:r>
          </a:p>
        </p:txBody>
      </p:sp>
      <p:sp>
        <p:nvSpPr>
          <p:cNvPr id="1266" name="Ⅸ. 영화 예매"/>
          <p:cNvSpPr txBox="1"/>
          <p:nvPr/>
        </p:nvSpPr>
        <p:spPr>
          <a:xfrm>
            <a:off x="1137861" y="981485"/>
            <a:ext cx="18803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Ⅸ. 영화 예매</a:t>
            </a:r>
          </a:p>
        </p:txBody>
      </p:sp>
      <p:pic>
        <p:nvPicPr>
          <p:cNvPr id="1267" name="Image" descr="Image"/>
          <p:cNvPicPr>
            <a:picLocks noChangeAspect="1"/>
          </p:cNvPicPr>
          <p:nvPr/>
        </p:nvPicPr>
        <p:blipFill rotWithShape="1">
          <a:blip r:embed="rId2"/>
          <a:srcRect b="8465"/>
          <a:stretch/>
        </p:blipFill>
        <p:spPr>
          <a:xfrm>
            <a:off x="2530475" y="2786497"/>
            <a:ext cx="7131050" cy="232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8" name="Rectangle"/>
          <p:cNvSpPr/>
          <p:nvPr/>
        </p:nvSpPr>
        <p:spPr>
          <a:xfrm>
            <a:off x="2503683" y="3258660"/>
            <a:ext cx="1127011" cy="369888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78120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Rectangle"/>
          <p:cNvSpPr/>
          <p:nvPr/>
        </p:nvSpPr>
        <p:spPr>
          <a:xfrm>
            <a:off x="-2658" y="-8086"/>
            <a:ext cx="12197316" cy="671592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271" name="03 프로젝트 구현"/>
          <p:cNvSpPr txBox="1"/>
          <p:nvPr/>
        </p:nvSpPr>
        <p:spPr>
          <a:xfrm>
            <a:off x="262771" y="105350"/>
            <a:ext cx="20277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rPr sz="2400" dirty="0" err="1" smtClean="0"/>
              <a:t>프로젝트</a:t>
            </a:r>
            <a:r>
              <a:rPr sz="2400" dirty="0" smtClean="0"/>
              <a:t> </a:t>
            </a:r>
            <a:r>
              <a:rPr sz="2400" dirty="0" err="1"/>
              <a:t>구현</a:t>
            </a:r>
            <a:endParaRPr sz="2400" dirty="0"/>
          </a:p>
        </p:txBody>
      </p:sp>
      <p:sp>
        <p:nvSpPr>
          <p:cNvPr id="1281" name="Ⅹ. 전체 완성 코드"/>
          <p:cNvSpPr txBox="1"/>
          <p:nvPr/>
        </p:nvSpPr>
        <p:spPr>
          <a:xfrm>
            <a:off x="1137861" y="981485"/>
            <a:ext cx="260488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Ⅹ. 전체 완성 코드</a:t>
            </a:r>
          </a:p>
        </p:txBody>
      </p:sp>
      <p:pic>
        <p:nvPicPr>
          <p:cNvPr id="1282" name="Image" descr="Image"/>
          <p:cNvPicPr>
            <a:picLocks noChangeAspect="1"/>
          </p:cNvPicPr>
          <p:nvPr/>
        </p:nvPicPr>
        <p:blipFill rotWithShape="1">
          <a:blip r:embed="rId2"/>
          <a:srcRect b="6654"/>
          <a:stretch/>
        </p:blipFill>
        <p:spPr>
          <a:xfrm>
            <a:off x="2147174" y="2388875"/>
            <a:ext cx="7897652" cy="39479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16736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사전 필요 개념</a:t>
            </a:r>
            <a:endParaRPr lang="en-US" altLang="ko-KR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interface</a:t>
            </a:r>
          </a:p>
          <a:p>
            <a:r>
              <a:rPr lang="ko-KR" altLang="en-US" dirty="0" smtClean="0"/>
              <a:t>예외처리</a:t>
            </a:r>
            <a:endParaRPr lang="en-US" altLang="ko-KR" dirty="0" smtClean="0"/>
          </a:p>
          <a:p>
            <a:r>
              <a:rPr lang="ko-KR" altLang="en-US" dirty="0" err="1" smtClean="0"/>
              <a:t>파일처리</a:t>
            </a:r>
            <a:endParaRPr lang="en-US" altLang="ko-KR" dirty="0" smtClean="0"/>
          </a:p>
          <a:p>
            <a:r>
              <a:rPr lang="en-US" altLang="ko-KR" dirty="0" err="1" smtClean="0"/>
              <a:t>ArrayList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79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서비스 또는 결과 창출에 목적을 둔 일련의 과정</a:t>
            </a:r>
          </a:p>
          <a:p>
            <a:pPr lvl="2"/>
            <a:r>
              <a:rPr lang="ko-KR" altLang="en-US" dirty="0" smtClean="0"/>
              <a:t>아이디어로부터 계획을 수립하고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실행과 검증을 반복하여 최종 결과를 만드는 것</a:t>
            </a:r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61540" y="3282643"/>
            <a:ext cx="8128000" cy="2203757"/>
            <a:chOff x="2161540" y="3282643"/>
            <a:chExt cx="8128000" cy="2203757"/>
          </a:xfrm>
        </p:grpSpPr>
        <p:graphicFrame>
          <p:nvGraphicFramePr>
            <p:cNvPr id="6" name="다이어그램 5"/>
            <p:cNvGraphicFramePr/>
            <p:nvPr>
              <p:extLst>
                <p:ext uri="{D42A27DB-BD31-4B8C-83A1-F6EECF244321}">
                  <p14:modId xmlns:p14="http://schemas.microsoft.com/office/powerpoint/2010/main" val="3443742530"/>
                </p:ext>
              </p:extLst>
            </p:nvPr>
          </p:nvGraphicFramePr>
          <p:xfrm>
            <a:off x="5945633" y="3282643"/>
            <a:ext cx="3161791" cy="22037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5" name="다이어그램 4"/>
            <p:cNvGraphicFramePr/>
            <p:nvPr>
              <p:extLst>
                <p:ext uri="{D42A27DB-BD31-4B8C-83A1-F6EECF244321}">
                  <p14:modId xmlns:p14="http://schemas.microsoft.com/office/powerpoint/2010/main" val="3199185253"/>
                </p:ext>
              </p:extLst>
            </p:nvPr>
          </p:nvGraphicFramePr>
          <p:xfrm>
            <a:off x="2161540" y="3702737"/>
            <a:ext cx="8128000" cy="14356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9260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6740" y="291973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시작과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740" y="1450721"/>
            <a:ext cx="11018520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진행 과정 </a:t>
            </a:r>
            <a:r>
              <a:rPr lang="en-US" altLang="ko-KR" dirty="0" smtClean="0"/>
              <a:t>– 4 Step: </a:t>
            </a:r>
            <a:r>
              <a:rPr lang="en-US" altLang="ko-KR" dirty="0" smtClean="0"/>
              <a:t>'</a:t>
            </a:r>
            <a:r>
              <a:rPr lang="ko-KR" altLang="en-US" dirty="0" smtClean="0"/>
              <a:t>영화 예매 관리 프로그램</a:t>
            </a:r>
            <a:r>
              <a:rPr lang="en-US" altLang="ko-KR" dirty="0" smtClean="0"/>
              <a:t>'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>
              <a:lnSpc>
                <a:spcPct val="120000"/>
              </a:lnSpc>
              <a:defRPr sz="4800" b="0"/>
            </a:pPr>
            <a:r>
              <a:rPr lang="en-US" altLang="ko-KR" sz="2600" dirty="0" smtClean="0"/>
              <a:t>Step1: </a:t>
            </a:r>
            <a:r>
              <a:rPr lang="ko-KR" altLang="en-US" sz="2600" dirty="0" smtClean="0"/>
              <a:t>분석</a:t>
            </a:r>
            <a:r>
              <a:rPr lang="en-US" altLang="ko-KR" sz="2600" dirty="0" smtClean="0"/>
              <a:t>:</a:t>
            </a:r>
          </a:p>
          <a:p>
            <a:pPr lvl="2">
              <a:lnSpc>
                <a:spcPct val="120000"/>
              </a:lnSpc>
              <a:defRPr sz="4800" b="0"/>
            </a:pPr>
            <a:r>
              <a:rPr lang="ko-KR" altLang="en-US" sz="2200" dirty="0" smtClean="0"/>
              <a:t>요구사항 </a:t>
            </a:r>
            <a:r>
              <a:rPr lang="ko-KR" altLang="en-US" sz="2200" dirty="0"/>
              <a:t>분석을 통해 핵심 기능을 정의하고</a:t>
            </a:r>
            <a:r>
              <a:rPr lang="en-US" altLang="ko-KR" sz="2200" dirty="0"/>
              <a:t>, </a:t>
            </a:r>
            <a:r>
              <a:rPr lang="ko-KR" altLang="en-US" sz="2200" dirty="0"/>
              <a:t>이를 기반으로 </a:t>
            </a:r>
            <a:r>
              <a:rPr lang="ko-KR" altLang="en-US" sz="2200" dirty="0" smtClean="0"/>
              <a:t>시나리오를 </a:t>
            </a:r>
            <a:r>
              <a:rPr lang="ko-KR" altLang="en-US" sz="2200" dirty="0"/>
              <a:t>작성</a:t>
            </a:r>
          </a:p>
          <a:p>
            <a:pPr lvl="1"/>
            <a:r>
              <a:rPr lang="en-US" altLang="ko-KR" dirty="0" smtClean="0"/>
              <a:t>Step2: </a:t>
            </a:r>
            <a:r>
              <a:rPr lang="ko-KR" altLang="en-US" dirty="0" smtClean="0"/>
              <a:t>설계</a:t>
            </a:r>
            <a:endParaRPr lang="en-US" altLang="ko-KR" dirty="0"/>
          </a:p>
          <a:p>
            <a:pPr lvl="2"/>
            <a:r>
              <a:rPr lang="ko-KR" altLang="en-US" dirty="0" smtClean="0"/>
              <a:t>분석을 기반으로 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클래스를 설계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Step3: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설계를 기반으로 실제 프로그램 코드를 점진적으로 구현</a:t>
            </a:r>
            <a:endParaRPr lang="en-US" altLang="ko-KR" dirty="0"/>
          </a:p>
          <a:p>
            <a:pPr lvl="1"/>
            <a:r>
              <a:rPr lang="en-US" altLang="ko-KR" dirty="0" smtClean="0"/>
              <a:t>Step4: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 &amp; </a:t>
            </a:r>
            <a:r>
              <a:rPr lang="ko-KR" altLang="en-US" dirty="0" smtClean="0"/>
              <a:t>디버깅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예제 데이터를 기반으로 동작 확인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299806896"/>
              </p:ext>
            </p:extLst>
          </p:nvPr>
        </p:nvGraphicFramePr>
        <p:xfrm>
          <a:off x="2644648" y="5118207"/>
          <a:ext cx="7596632" cy="1582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오른쪽 화살표 5"/>
          <p:cNvSpPr/>
          <p:nvPr/>
        </p:nvSpPr>
        <p:spPr>
          <a:xfrm>
            <a:off x="2379472" y="5749184"/>
            <a:ext cx="265176" cy="214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368800" y="5749184"/>
            <a:ext cx="265176" cy="214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310376" y="5749184"/>
            <a:ext cx="265176" cy="214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8296148" y="5749184"/>
            <a:ext cx="265176" cy="214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0247376" y="5749184"/>
            <a:ext cx="265176" cy="214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4084</Words>
  <Application>Microsoft Office PowerPoint</Application>
  <PresentationFormat>와이드스크린</PresentationFormat>
  <Paragraphs>613</Paragraphs>
  <Slides>66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2" baseType="lpstr">
      <vt:lpstr>Lucida Grande</vt:lpstr>
      <vt:lpstr>나눔고딕</vt:lpstr>
      <vt:lpstr>맑은 고딕</vt:lpstr>
      <vt:lpstr>Arial</vt:lpstr>
      <vt:lpstr>Wingdings</vt:lpstr>
      <vt:lpstr>Office 테마</vt:lpstr>
      <vt:lpstr>자바 전문가 과정</vt:lpstr>
      <vt:lpstr>세부일정</vt:lpstr>
      <vt:lpstr>실습 환경</vt:lpstr>
      <vt:lpstr>1~3일차 수업 진행</vt:lpstr>
      <vt:lpstr>실무 예제  - 영화 예매 관리시스템 -</vt:lpstr>
      <vt:lpstr>학습 목표</vt:lpstr>
      <vt:lpstr>사전 필요 개념</vt:lpstr>
      <vt:lpstr>프로젝트 시작과 분석</vt:lpstr>
      <vt:lpstr>프로젝트 시작과 분석</vt:lpstr>
      <vt:lpstr>프로젝트 시작과 분석</vt:lpstr>
      <vt:lpstr>프로젝트 시작과 분석</vt:lpstr>
      <vt:lpstr>프로젝트 시작과 분석</vt:lpstr>
      <vt:lpstr>프로젝트 시작과 분석</vt:lpstr>
      <vt:lpstr>프로젝트 시작과 분석</vt:lpstr>
      <vt:lpstr>프로젝트 설계</vt:lpstr>
      <vt:lpstr>프로젝트 설계</vt:lpstr>
      <vt:lpstr>프로젝트 설계</vt:lpstr>
      <vt:lpstr>프로젝트 설계</vt:lpstr>
      <vt:lpstr>프로젝트 설계</vt:lpstr>
      <vt:lpstr>프로젝트 설계</vt:lpstr>
      <vt:lpstr>프로젝트 설계</vt:lpstr>
      <vt:lpstr>프로젝트 설계</vt:lpstr>
      <vt:lpstr>프로젝트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전문가 과정</dc:title>
  <dc:creator>pc</dc:creator>
  <cp:lastModifiedBy>pc</cp:lastModifiedBy>
  <cp:revision>24</cp:revision>
  <dcterms:created xsi:type="dcterms:W3CDTF">2023-01-01T01:07:36Z</dcterms:created>
  <dcterms:modified xsi:type="dcterms:W3CDTF">2023-01-01T04:40:31Z</dcterms:modified>
</cp:coreProperties>
</file>